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4" r:id="rId3"/>
    <p:sldId id="256" r:id="rId4"/>
    <p:sldId id="275" r:id="rId5"/>
    <p:sldId id="277" r:id="rId6"/>
    <p:sldId id="278" r:id="rId7"/>
    <p:sldId id="257" r:id="rId8"/>
    <p:sldId id="258" r:id="rId9"/>
    <p:sldId id="279" r:id="rId10"/>
    <p:sldId id="261" r:id="rId11"/>
    <p:sldId id="280" r:id="rId12"/>
    <p:sldId id="282" r:id="rId13"/>
    <p:sldId id="281" r:id="rId14"/>
    <p:sldId id="283" r:id="rId15"/>
    <p:sldId id="284" r:id="rId16"/>
    <p:sldId id="260" r:id="rId17"/>
    <p:sldId id="285" r:id="rId18"/>
    <p:sldId id="262" r:id="rId19"/>
    <p:sldId id="286" r:id="rId20"/>
    <p:sldId id="287" r:id="rId21"/>
    <p:sldId id="264" r:id="rId22"/>
    <p:sldId id="267" r:id="rId23"/>
    <p:sldId id="265" r:id="rId24"/>
    <p:sldId id="288" r:id="rId25"/>
    <p:sldId id="289" r:id="rId26"/>
    <p:sldId id="270" r:id="rId27"/>
    <p:sldId id="290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4A05-BBF3-4EF7-AE1D-F698A4E4EDEC}" type="datetimeFigureOut">
              <a:rPr lang="fr-FR" smtClean="0"/>
              <a:pPr/>
              <a:t>18/09/2010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403F-8FBF-4AC0-A9C8-65ED017733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4A05-BBF3-4EF7-AE1D-F698A4E4EDEC}" type="datetimeFigureOut">
              <a:rPr lang="fr-FR" smtClean="0"/>
              <a:pPr/>
              <a:t>18/09/2010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403F-8FBF-4AC0-A9C8-65ED017733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4A05-BBF3-4EF7-AE1D-F698A4E4EDEC}" type="datetimeFigureOut">
              <a:rPr lang="fr-FR" smtClean="0"/>
              <a:pPr/>
              <a:t>18/09/2010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403F-8FBF-4AC0-A9C8-65ED017733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4A05-BBF3-4EF7-AE1D-F698A4E4EDEC}" type="datetimeFigureOut">
              <a:rPr lang="fr-FR" smtClean="0"/>
              <a:pPr/>
              <a:t>18/09/2010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403F-8FBF-4AC0-A9C8-65ED017733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4A05-BBF3-4EF7-AE1D-F698A4E4EDEC}" type="datetimeFigureOut">
              <a:rPr lang="fr-FR" smtClean="0"/>
              <a:pPr/>
              <a:t>18/09/2010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403F-8FBF-4AC0-A9C8-65ED017733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4A05-BBF3-4EF7-AE1D-F698A4E4EDEC}" type="datetimeFigureOut">
              <a:rPr lang="fr-FR" smtClean="0"/>
              <a:pPr/>
              <a:t>18/09/2010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403F-8FBF-4AC0-A9C8-65ED017733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4A05-BBF3-4EF7-AE1D-F698A4E4EDEC}" type="datetimeFigureOut">
              <a:rPr lang="fr-FR" smtClean="0"/>
              <a:pPr/>
              <a:t>18/09/2010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403F-8FBF-4AC0-A9C8-65ED017733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4A05-BBF3-4EF7-AE1D-F698A4E4EDEC}" type="datetimeFigureOut">
              <a:rPr lang="fr-FR" smtClean="0"/>
              <a:pPr/>
              <a:t>18/09/2010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403F-8FBF-4AC0-A9C8-65ED017733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4A05-BBF3-4EF7-AE1D-F698A4E4EDEC}" type="datetimeFigureOut">
              <a:rPr lang="fr-FR" smtClean="0"/>
              <a:pPr/>
              <a:t>18/09/2010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403F-8FBF-4AC0-A9C8-65ED017733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4A05-BBF3-4EF7-AE1D-F698A4E4EDEC}" type="datetimeFigureOut">
              <a:rPr lang="fr-FR" smtClean="0"/>
              <a:pPr/>
              <a:t>18/09/2010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403F-8FBF-4AC0-A9C8-65ED017733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4A05-BBF3-4EF7-AE1D-F698A4E4EDEC}" type="datetimeFigureOut">
              <a:rPr lang="fr-FR" smtClean="0"/>
              <a:pPr/>
              <a:t>18/09/2010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403F-8FBF-4AC0-A9C8-65ED017733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4A05-BBF3-4EF7-AE1D-F698A4E4EDEC}" type="datetimeFigureOut">
              <a:rPr lang="fr-FR" smtClean="0"/>
              <a:pPr/>
              <a:t>18/09/2010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1403F-8FBF-4AC0-A9C8-65ED017733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03648" y="692696"/>
            <a:ext cx="6148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C00000"/>
                </a:solidFill>
              </a:rPr>
              <a:t>LES EUROPEENS </a:t>
            </a:r>
          </a:p>
          <a:p>
            <a:pPr algn="ctr"/>
            <a:r>
              <a:rPr lang="fr-FR" sz="3200" u="sng" dirty="0" smtClean="0">
                <a:solidFill>
                  <a:srgbClr val="C00000"/>
                </a:solidFill>
              </a:rPr>
              <a:t>DANS LE PEUPLEMENT DE LA TERRE</a:t>
            </a:r>
            <a:endParaRPr lang="fr-FR" sz="3200" u="sng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4543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907704" y="6093296"/>
            <a:ext cx="5500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Arrivée des immigrants européens aux Etats-Unis au XIX è. Siècle (Gravure de 1887)</a:t>
            </a:r>
            <a:endParaRPr lang="fr-FR" sz="1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6488668"/>
            <a:ext cx="6455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Sources des documents iconographiques: Manuel numérique seconde Magnard 2010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768752" cy="56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1700808"/>
            <a:ext cx="78307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du XVIII è</a:t>
            </a:r>
            <a:r>
              <a:rPr lang="fr-FR" sz="2800" dirty="0" smtClean="0"/>
              <a:t>. siècle la population, la </a:t>
            </a:r>
            <a:r>
              <a:rPr lang="fr-FR" sz="2800" u="sng" dirty="0" smtClean="0"/>
              <a:t>population</a:t>
            </a:r>
          </a:p>
          <a:p>
            <a:pPr algn="ctr"/>
            <a:r>
              <a:rPr lang="fr-FR" sz="2800" u="sng" dirty="0" smtClean="0"/>
              <a:t> européenne augmente fortement </a:t>
            </a:r>
            <a:r>
              <a:rPr lang="fr-FR" sz="2800" dirty="0" smtClean="0"/>
              <a:t>car l’Europe </a:t>
            </a:r>
          </a:p>
          <a:p>
            <a:pPr algn="ctr"/>
            <a:r>
              <a:rPr lang="fr-FR" sz="2800" dirty="0" smtClean="0"/>
              <a:t>vit une </a:t>
            </a:r>
            <a:r>
              <a:rPr lang="fr-FR" sz="3200" dirty="0" smtClean="0">
                <a:solidFill>
                  <a:srgbClr val="FF0000"/>
                </a:solidFill>
              </a:rPr>
              <a:t>transition démographique.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/>
          <p:cNvCxnSpPr>
            <a:endCxn id="4" idx="1"/>
          </p:cNvCxnSpPr>
          <p:nvPr/>
        </p:nvCxnSpPr>
        <p:spPr>
          <a:xfrm flipV="1">
            <a:off x="1187450" y="5702300"/>
            <a:ext cx="6921500" cy="301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108950" y="5516563"/>
            <a:ext cx="103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 temps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rot="16200000" flipV="1">
            <a:off x="-1225550" y="3321050"/>
            <a:ext cx="4833938" cy="79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95288" y="1844675"/>
            <a:ext cx="912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fr-FR" sz="1400">
                <a:solidFill>
                  <a:srgbClr val="0066FF"/>
                </a:solidFill>
                <a:latin typeface="Calibri" pitchFamily="34" charset="0"/>
              </a:rPr>
              <a:t>Natalité</a:t>
            </a:r>
          </a:p>
          <a:p>
            <a:pPr algn="ctr"/>
            <a:r>
              <a:rPr lang="fr-FR" sz="1400">
                <a:latin typeface="Calibri" pitchFamily="34" charset="0"/>
              </a:rPr>
              <a:t> Mortalité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79388" y="2060575"/>
            <a:ext cx="360362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79388" y="2276475"/>
            <a:ext cx="3603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331913" y="5949950"/>
            <a:ext cx="1090612" cy="5222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latin typeface="Calibri" pitchFamily="34" charset="0"/>
              </a:rPr>
              <a:t>Avant </a:t>
            </a:r>
          </a:p>
          <a:p>
            <a:r>
              <a:rPr lang="fr-FR" sz="1400" dirty="0">
                <a:latin typeface="Calibri" pitchFamily="34" charset="0"/>
              </a:rPr>
              <a:t>La transition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258888" y="908050"/>
            <a:ext cx="1930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Calibri" pitchFamily="34" charset="0"/>
              </a:rPr>
              <a:t>Régime démographique</a:t>
            </a:r>
          </a:p>
          <a:p>
            <a:r>
              <a:rPr lang="fr-FR" sz="1400">
                <a:latin typeface="Calibri" pitchFamily="34" charset="0"/>
              </a:rPr>
              <a:t>traditionnel</a:t>
            </a:r>
          </a:p>
        </p:txBody>
      </p:sp>
      <p:sp>
        <p:nvSpPr>
          <p:cNvPr id="16" name="Forme libre 15"/>
          <p:cNvSpPr/>
          <p:nvPr/>
        </p:nvSpPr>
        <p:spPr>
          <a:xfrm>
            <a:off x="1274763" y="1411288"/>
            <a:ext cx="1995487" cy="482600"/>
          </a:xfrm>
          <a:custGeom>
            <a:avLst/>
            <a:gdLst>
              <a:gd name="connsiteX0" fmla="*/ 0 w 1995055"/>
              <a:gd name="connsiteY0" fmla="*/ 362528 h 482600"/>
              <a:gd name="connsiteX1" fmla="*/ 360218 w 1995055"/>
              <a:gd name="connsiteY1" fmla="*/ 113146 h 482600"/>
              <a:gd name="connsiteX2" fmla="*/ 637309 w 1995055"/>
              <a:gd name="connsiteY2" fmla="*/ 307110 h 482600"/>
              <a:gd name="connsiteX3" fmla="*/ 1025237 w 1995055"/>
              <a:gd name="connsiteY3" fmla="*/ 99291 h 482600"/>
              <a:gd name="connsiteX4" fmla="*/ 1371600 w 1995055"/>
              <a:gd name="connsiteY4" fmla="*/ 473364 h 482600"/>
              <a:gd name="connsiteX5" fmla="*/ 1690255 w 1995055"/>
              <a:gd name="connsiteY5" fmla="*/ 43873 h 482600"/>
              <a:gd name="connsiteX6" fmla="*/ 1995055 w 1995055"/>
              <a:gd name="connsiteY6" fmla="*/ 21012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5055" h="482600">
                <a:moveTo>
                  <a:pt x="0" y="362528"/>
                </a:moveTo>
                <a:cubicBezTo>
                  <a:pt x="127000" y="242455"/>
                  <a:pt x="254000" y="122382"/>
                  <a:pt x="360218" y="113146"/>
                </a:cubicBezTo>
                <a:cubicBezTo>
                  <a:pt x="466436" y="103910"/>
                  <a:pt x="526473" y="309419"/>
                  <a:pt x="637309" y="307110"/>
                </a:cubicBezTo>
                <a:cubicBezTo>
                  <a:pt x="748145" y="304801"/>
                  <a:pt x="902855" y="71582"/>
                  <a:pt x="1025237" y="99291"/>
                </a:cubicBezTo>
                <a:cubicBezTo>
                  <a:pt x="1147619" y="127000"/>
                  <a:pt x="1260764" y="482600"/>
                  <a:pt x="1371600" y="473364"/>
                </a:cubicBezTo>
                <a:cubicBezTo>
                  <a:pt x="1482436" y="464128"/>
                  <a:pt x="1586346" y="87746"/>
                  <a:pt x="1690255" y="43873"/>
                </a:cubicBezTo>
                <a:cubicBezTo>
                  <a:pt x="1794164" y="0"/>
                  <a:pt x="1995055" y="210128"/>
                  <a:pt x="1995055" y="210128"/>
                </a:cubicBezTo>
              </a:path>
            </a:pathLst>
          </a:cu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1258888" y="1412875"/>
            <a:ext cx="1944687" cy="455613"/>
          </a:xfrm>
          <a:custGeom>
            <a:avLst/>
            <a:gdLst>
              <a:gd name="connsiteX0" fmla="*/ 0 w 1995055"/>
              <a:gd name="connsiteY0" fmla="*/ 362528 h 482600"/>
              <a:gd name="connsiteX1" fmla="*/ 360218 w 1995055"/>
              <a:gd name="connsiteY1" fmla="*/ 113146 h 482600"/>
              <a:gd name="connsiteX2" fmla="*/ 637309 w 1995055"/>
              <a:gd name="connsiteY2" fmla="*/ 307110 h 482600"/>
              <a:gd name="connsiteX3" fmla="*/ 1025237 w 1995055"/>
              <a:gd name="connsiteY3" fmla="*/ 99291 h 482600"/>
              <a:gd name="connsiteX4" fmla="*/ 1371600 w 1995055"/>
              <a:gd name="connsiteY4" fmla="*/ 473364 h 482600"/>
              <a:gd name="connsiteX5" fmla="*/ 1690255 w 1995055"/>
              <a:gd name="connsiteY5" fmla="*/ 43873 h 482600"/>
              <a:gd name="connsiteX6" fmla="*/ 1995055 w 1995055"/>
              <a:gd name="connsiteY6" fmla="*/ 210128 h 482600"/>
              <a:gd name="connsiteX0" fmla="*/ 0 w 1995055"/>
              <a:gd name="connsiteY0" fmla="*/ 371764 h 491836"/>
              <a:gd name="connsiteX1" fmla="*/ 360040 w 1995055"/>
              <a:gd name="connsiteY1" fmla="*/ 9236 h 491836"/>
              <a:gd name="connsiteX2" fmla="*/ 637309 w 1995055"/>
              <a:gd name="connsiteY2" fmla="*/ 316346 h 491836"/>
              <a:gd name="connsiteX3" fmla="*/ 1025237 w 1995055"/>
              <a:gd name="connsiteY3" fmla="*/ 108527 h 491836"/>
              <a:gd name="connsiteX4" fmla="*/ 1371600 w 1995055"/>
              <a:gd name="connsiteY4" fmla="*/ 482600 h 491836"/>
              <a:gd name="connsiteX5" fmla="*/ 1690255 w 1995055"/>
              <a:gd name="connsiteY5" fmla="*/ 53109 h 491836"/>
              <a:gd name="connsiteX6" fmla="*/ 1995055 w 1995055"/>
              <a:gd name="connsiteY6" fmla="*/ 219364 h 491836"/>
              <a:gd name="connsiteX0" fmla="*/ 0 w 1995055"/>
              <a:gd name="connsiteY0" fmla="*/ 362943 h 483015"/>
              <a:gd name="connsiteX1" fmla="*/ 360040 w 1995055"/>
              <a:gd name="connsiteY1" fmla="*/ 415 h 483015"/>
              <a:gd name="connsiteX2" fmla="*/ 648072 w 1995055"/>
              <a:gd name="connsiteY2" fmla="*/ 360455 h 483015"/>
              <a:gd name="connsiteX3" fmla="*/ 1025237 w 1995055"/>
              <a:gd name="connsiteY3" fmla="*/ 99706 h 483015"/>
              <a:gd name="connsiteX4" fmla="*/ 1371600 w 1995055"/>
              <a:gd name="connsiteY4" fmla="*/ 473779 h 483015"/>
              <a:gd name="connsiteX5" fmla="*/ 1690255 w 1995055"/>
              <a:gd name="connsiteY5" fmla="*/ 44288 h 483015"/>
              <a:gd name="connsiteX6" fmla="*/ 1995055 w 1995055"/>
              <a:gd name="connsiteY6" fmla="*/ 210543 h 483015"/>
              <a:gd name="connsiteX0" fmla="*/ 0 w 1995055"/>
              <a:gd name="connsiteY0" fmla="*/ 443772 h 457833"/>
              <a:gd name="connsiteX1" fmla="*/ 360040 w 1995055"/>
              <a:gd name="connsiteY1" fmla="*/ 81244 h 457833"/>
              <a:gd name="connsiteX2" fmla="*/ 648072 w 1995055"/>
              <a:gd name="connsiteY2" fmla="*/ 441284 h 457833"/>
              <a:gd name="connsiteX3" fmla="*/ 1025237 w 1995055"/>
              <a:gd name="connsiteY3" fmla="*/ 180535 h 457833"/>
              <a:gd name="connsiteX4" fmla="*/ 1368152 w 1995055"/>
              <a:gd name="connsiteY4" fmla="*/ 9236 h 457833"/>
              <a:gd name="connsiteX5" fmla="*/ 1690255 w 1995055"/>
              <a:gd name="connsiteY5" fmla="*/ 125117 h 457833"/>
              <a:gd name="connsiteX6" fmla="*/ 1995055 w 1995055"/>
              <a:gd name="connsiteY6" fmla="*/ 291372 h 457833"/>
              <a:gd name="connsiteX0" fmla="*/ 0 w 1995055"/>
              <a:gd name="connsiteY0" fmla="*/ 451227 h 472742"/>
              <a:gd name="connsiteX1" fmla="*/ 360040 w 1995055"/>
              <a:gd name="connsiteY1" fmla="*/ 88699 h 472742"/>
              <a:gd name="connsiteX2" fmla="*/ 648072 w 1995055"/>
              <a:gd name="connsiteY2" fmla="*/ 448739 h 472742"/>
              <a:gd name="connsiteX3" fmla="*/ 1080120 w 1995055"/>
              <a:gd name="connsiteY3" fmla="*/ 232716 h 472742"/>
              <a:gd name="connsiteX4" fmla="*/ 1368152 w 1995055"/>
              <a:gd name="connsiteY4" fmla="*/ 16691 h 472742"/>
              <a:gd name="connsiteX5" fmla="*/ 1690255 w 1995055"/>
              <a:gd name="connsiteY5" fmla="*/ 132572 h 472742"/>
              <a:gd name="connsiteX6" fmla="*/ 1995055 w 1995055"/>
              <a:gd name="connsiteY6" fmla="*/ 298827 h 472742"/>
              <a:gd name="connsiteX0" fmla="*/ 0 w 1995055"/>
              <a:gd name="connsiteY0" fmla="*/ 434536 h 456051"/>
              <a:gd name="connsiteX1" fmla="*/ 360040 w 1995055"/>
              <a:gd name="connsiteY1" fmla="*/ 72008 h 456051"/>
              <a:gd name="connsiteX2" fmla="*/ 648072 w 1995055"/>
              <a:gd name="connsiteY2" fmla="*/ 432048 h 456051"/>
              <a:gd name="connsiteX3" fmla="*/ 1080120 w 1995055"/>
              <a:gd name="connsiteY3" fmla="*/ 216025 h 456051"/>
              <a:gd name="connsiteX4" fmla="*/ 1368152 w 1995055"/>
              <a:gd name="connsiteY4" fmla="*/ 0 h 456051"/>
              <a:gd name="connsiteX5" fmla="*/ 1656184 w 1995055"/>
              <a:gd name="connsiteY5" fmla="*/ 216025 h 456051"/>
              <a:gd name="connsiteX6" fmla="*/ 1995055 w 1995055"/>
              <a:gd name="connsiteY6" fmla="*/ 282136 h 456051"/>
              <a:gd name="connsiteX0" fmla="*/ 0 w 1944216"/>
              <a:gd name="connsiteY0" fmla="*/ 434536 h 456051"/>
              <a:gd name="connsiteX1" fmla="*/ 360040 w 1944216"/>
              <a:gd name="connsiteY1" fmla="*/ 72008 h 456051"/>
              <a:gd name="connsiteX2" fmla="*/ 648072 w 1944216"/>
              <a:gd name="connsiteY2" fmla="*/ 432048 h 456051"/>
              <a:gd name="connsiteX3" fmla="*/ 1080120 w 1944216"/>
              <a:gd name="connsiteY3" fmla="*/ 216025 h 456051"/>
              <a:gd name="connsiteX4" fmla="*/ 1368152 w 1944216"/>
              <a:gd name="connsiteY4" fmla="*/ 0 h 456051"/>
              <a:gd name="connsiteX5" fmla="*/ 1656184 w 1944216"/>
              <a:gd name="connsiteY5" fmla="*/ 216025 h 456051"/>
              <a:gd name="connsiteX6" fmla="*/ 1944216 w 1944216"/>
              <a:gd name="connsiteY6" fmla="*/ 432049 h 456051"/>
              <a:gd name="connsiteX0" fmla="*/ 0 w 1944216"/>
              <a:gd name="connsiteY0" fmla="*/ 434536 h 456051"/>
              <a:gd name="connsiteX1" fmla="*/ 360040 w 1944216"/>
              <a:gd name="connsiteY1" fmla="*/ 72008 h 456051"/>
              <a:gd name="connsiteX2" fmla="*/ 648072 w 1944216"/>
              <a:gd name="connsiteY2" fmla="*/ 432048 h 456051"/>
              <a:gd name="connsiteX3" fmla="*/ 1080120 w 1944216"/>
              <a:gd name="connsiteY3" fmla="*/ 216025 h 456051"/>
              <a:gd name="connsiteX4" fmla="*/ 1368152 w 1944216"/>
              <a:gd name="connsiteY4" fmla="*/ 0 h 456051"/>
              <a:gd name="connsiteX5" fmla="*/ 1656184 w 1944216"/>
              <a:gd name="connsiteY5" fmla="*/ 216025 h 456051"/>
              <a:gd name="connsiteX6" fmla="*/ 1944216 w 1944216"/>
              <a:gd name="connsiteY6" fmla="*/ 288033 h 45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216" h="456051">
                <a:moveTo>
                  <a:pt x="0" y="434536"/>
                </a:moveTo>
                <a:cubicBezTo>
                  <a:pt x="127000" y="314463"/>
                  <a:pt x="252028" y="72423"/>
                  <a:pt x="360040" y="72008"/>
                </a:cubicBezTo>
                <a:cubicBezTo>
                  <a:pt x="468052" y="71593"/>
                  <a:pt x="528059" y="408045"/>
                  <a:pt x="648072" y="432048"/>
                </a:cubicBezTo>
                <a:cubicBezTo>
                  <a:pt x="768085" y="456051"/>
                  <a:pt x="960107" y="288033"/>
                  <a:pt x="1080120" y="216025"/>
                </a:cubicBezTo>
                <a:cubicBezTo>
                  <a:pt x="1200133" y="144017"/>
                  <a:pt x="1272141" y="0"/>
                  <a:pt x="1368152" y="0"/>
                </a:cubicBezTo>
                <a:cubicBezTo>
                  <a:pt x="1464163" y="0"/>
                  <a:pt x="1560173" y="168020"/>
                  <a:pt x="1656184" y="216025"/>
                </a:cubicBezTo>
                <a:cubicBezTo>
                  <a:pt x="1752195" y="264030"/>
                  <a:pt x="1848205" y="264030"/>
                  <a:pt x="1944216" y="28803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55650" y="5229225"/>
            <a:ext cx="338138" cy="33813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9" name="Ellipse 18"/>
          <p:cNvSpPr/>
          <p:nvPr/>
        </p:nvSpPr>
        <p:spPr>
          <a:xfrm>
            <a:off x="755650" y="1125538"/>
            <a:ext cx="338138" cy="338137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Forme libre 20"/>
          <p:cNvSpPr/>
          <p:nvPr/>
        </p:nvSpPr>
        <p:spPr>
          <a:xfrm>
            <a:off x="3214688" y="1717675"/>
            <a:ext cx="2119312" cy="1039813"/>
          </a:xfrm>
          <a:custGeom>
            <a:avLst/>
            <a:gdLst>
              <a:gd name="connsiteX0" fmla="*/ 0 w 2119745"/>
              <a:gd name="connsiteY0" fmla="*/ 0 h 1039091"/>
              <a:gd name="connsiteX1" fmla="*/ 346363 w 2119745"/>
              <a:gd name="connsiteY1" fmla="*/ 41563 h 1039091"/>
              <a:gd name="connsiteX2" fmla="*/ 415636 w 2119745"/>
              <a:gd name="connsiteY2" fmla="*/ 166254 h 1039091"/>
              <a:gd name="connsiteX3" fmla="*/ 595745 w 2119745"/>
              <a:gd name="connsiteY3" fmla="*/ 83127 h 1039091"/>
              <a:gd name="connsiteX4" fmla="*/ 720436 w 2119745"/>
              <a:gd name="connsiteY4" fmla="*/ 318654 h 1039091"/>
              <a:gd name="connsiteX5" fmla="*/ 845127 w 2119745"/>
              <a:gd name="connsiteY5" fmla="*/ 249381 h 1039091"/>
              <a:gd name="connsiteX6" fmla="*/ 1052945 w 2119745"/>
              <a:gd name="connsiteY6" fmla="*/ 568036 h 1039091"/>
              <a:gd name="connsiteX7" fmla="*/ 1205345 w 2119745"/>
              <a:gd name="connsiteY7" fmla="*/ 484909 h 1039091"/>
              <a:gd name="connsiteX8" fmla="*/ 1385454 w 2119745"/>
              <a:gd name="connsiteY8" fmla="*/ 734291 h 1039091"/>
              <a:gd name="connsiteX9" fmla="*/ 1607127 w 2119745"/>
              <a:gd name="connsiteY9" fmla="*/ 651163 h 1039091"/>
              <a:gd name="connsiteX10" fmla="*/ 1787236 w 2119745"/>
              <a:gd name="connsiteY10" fmla="*/ 845127 h 1039091"/>
              <a:gd name="connsiteX11" fmla="*/ 1967345 w 2119745"/>
              <a:gd name="connsiteY11" fmla="*/ 748145 h 1039091"/>
              <a:gd name="connsiteX12" fmla="*/ 2119745 w 2119745"/>
              <a:gd name="connsiteY12" fmla="*/ 103909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9745" h="1039091">
                <a:moveTo>
                  <a:pt x="0" y="0"/>
                </a:moveTo>
                <a:cubicBezTo>
                  <a:pt x="138545" y="6927"/>
                  <a:pt x="277090" y="13854"/>
                  <a:pt x="346363" y="41563"/>
                </a:cubicBezTo>
                <a:cubicBezTo>
                  <a:pt x="415636" y="69272"/>
                  <a:pt x="374072" y="159327"/>
                  <a:pt x="415636" y="166254"/>
                </a:cubicBezTo>
                <a:cubicBezTo>
                  <a:pt x="457200" y="173181"/>
                  <a:pt x="544945" y="57727"/>
                  <a:pt x="595745" y="83127"/>
                </a:cubicBezTo>
                <a:cubicBezTo>
                  <a:pt x="646545" y="108527"/>
                  <a:pt x="678872" y="290945"/>
                  <a:pt x="720436" y="318654"/>
                </a:cubicBezTo>
                <a:cubicBezTo>
                  <a:pt x="762000" y="346363"/>
                  <a:pt x="789709" y="207817"/>
                  <a:pt x="845127" y="249381"/>
                </a:cubicBezTo>
                <a:cubicBezTo>
                  <a:pt x="900545" y="290945"/>
                  <a:pt x="992909" y="528781"/>
                  <a:pt x="1052945" y="568036"/>
                </a:cubicBezTo>
                <a:cubicBezTo>
                  <a:pt x="1112981" y="607291"/>
                  <a:pt x="1149927" y="457200"/>
                  <a:pt x="1205345" y="484909"/>
                </a:cubicBezTo>
                <a:cubicBezTo>
                  <a:pt x="1260763" y="512618"/>
                  <a:pt x="1318490" y="706582"/>
                  <a:pt x="1385454" y="734291"/>
                </a:cubicBezTo>
                <a:cubicBezTo>
                  <a:pt x="1452418" y="762000"/>
                  <a:pt x="1540163" y="632690"/>
                  <a:pt x="1607127" y="651163"/>
                </a:cubicBezTo>
                <a:cubicBezTo>
                  <a:pt x="1674091" y="669636"/>
                  <a:pt x="1727200" y="828963"/>
                  <a:pt x="1787236" y="845127"/>
                </a:cubicBezTo>
                <a:cubicBezTo>
                  <a:pt x="1847272" y="861291"/>
                  <a:pt x="1911927" y="715818"/>
                  <a:pt x="1967345" y="748145"/>
                </a:cubicBezTo>
                <a:cubicBezTo>
                  <a:pt x="2022763" y="780472"/>
                  <a:pt x="2092036" y="995218"/>
                  <a:pt x="2119745" y="103909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3297238" y="1508125"/>
            <a:ext cx="1828800" cy="274638"/>
          </a:xfrm>
          <a:custGeom>
            <a:avLst/>
            <a:gdLst>
              <a:gd name="connsiteX0" fmla="*/ 0 w 1828800"/>
              <a:gd name="connsiteY0" fmla="*/ 85437 h 274782"/>
              <a:gd name="connsiteX1" fmla="*/ 277091 w 1828800"/>
              <a:gd name="connsiteY1" fmla="*/ 16164 h 274782"/>
              <a:gd name="connsiteX2" fmla="*/ 457200 w 1828800"/>
              <a:gd name="connsiteY2" fmla="*/ 99291 h 274782"/>
              <a:gd name="connsiteX3" fmla="*/ 748145 w 1828800"/>
              <a:gd name="connsiteY3" fmla="*/ 16164 h 274782"/>
              <a:gd name="connsiteX4" fmla="*/ 969818 w 1828800"/>
              <a:gd name="connsiteY4" fmla="*/ 196273 h 274782"/>
              <a:gd name="connsiteX5" fmla="*/ 1316182 w 1828800"/>
              <a:gd name="connsiteY5" fmla="*/ 71582 h 274782"/>
              <a:gd name="connsiteX6" fmla="*/ 1524000 w 1828800"/>
              <a:gd name="connsiteY6" fmla="*/ 265546 h 274782"/>
              <a:gd name="connsiteX7" fmla="*/ 1828800 w 1828800"/>
              <a:gd name="connsiteY7" fmla="*/ 127000 h 2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" h="274782">
                <a:moveTo>
                  <a:pt x="0" y="85437"/>
                </a:moveTo>
                <a:cubicBezTo>
                  <a:pt x="100445" y="49646"/>
                  <a:pt x="200891" y="13855"/>
                  <a:pt x="277091" y="16164"/>
                </a:cubicBezTo>
                <a:cubicBezTo>
                  <a:pt x="353291" y="18473"/>
                  <a:pt x="378691" y="99291"/>
                  <a:pt x="457200" y="99291"/>
                </a:cubicBezTo>
                <a:cubicBezTo>
                  <a:pt x="535709" y="99291"/>
                  <a:pt x="662709" y="0"/>
                  <a:pt x="748145" y="16164"/>
                </a:cubicBezTo>
                <a:cubicBezTo>
                  <a:pt x="833581" y="32328"/>
                  <a:pt x="875145" y="187037"/>
                  <a:pt x="969818" y="196273"/>
                </a:cubicBezTo>
                <a:cubicBezTo>
                  <a:pt x="1064491" y="205509"/>
                  <a:pt x="1223818" y="60037"/>
                  <a:pt x="1316182" y="71582"/>
                </a:cubicBezTo>
                <a:cubicBezTo>
                  <a:pt x="1408546" y="83127"/>
                  <a:pt x="1438564" y="256310"/>
                  <a:pt x="1524000" y="265546"/>
                </a:cubicBezTo>
                <a:cubicBezTo>
                  <a:pt x="1609436" y="274782"/>
                  <a:pt x="1719118" y="200891"/>
                  <a:pt x="1828800" y="127000"/>
                </a:cubicBezTo>
              </a:path>
            </a:pathLst>
          </a:cu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5360988" y="2813050"/>
            <a:ext cx="1587500" cy="1839913"/>
          </a:xfrm>
          <a:custGeom>
            <a:avLst/>
            <a:gdLst>
              <a:gd name="connsiteX0" fmla="*/ 0 w 1496291"/>
              <a:gd name="connsiteY0" fmla="*/ 0 h 1856509"/>
              <a:gd name="connsiteX1" fmla="*/ 180109 w 1496291"/>
              <a:gd name="connsiteY1" fmla="*/ 207818 h 1856509"/>
              <a:gd name="connsiteX2" fmla="*/ 346364 w 1496291"/>
              <a:gd name="connsiteY2" fmla="*/ 138545 h 1856509"/>
              <a:gd name="connsiteX3" fmla="*/ 387927 w 1496291"/>
              <a:gd name="connsiteY3" fmla="*/ 360218 h 1856509"/>
              <a:gd name="connsiteX4" fmla="*/ 484909 w 1496291"/>
              <a:gd name="connsiteY4" fmla="*/ 415636 h 1856509"/>
              <a:gd name="connsiteX5" fmla="*/ 692727 w 1496291"/>
              <a:gd name="connsiteY5" fmla="*/ 581891 h 1856509"/>
              <a:gd name="connsiteX6" fmla="*/ 706582 w 1496291"/>
              <a:gd name="connsiteY6" fmla="*/ 789709 h 1856509"/>
              <a:gd name="connsiteX7" fmla="*/ 914400 w 1496291"/>
              <a:gd name="connsiteY7" fmla="*/ 817418 h 1856509"/>
              <a:gd name="connsiteX8" fmla="*/ 955964 w 1496291"/>
              <a:gd name="connsiteY8" fmla="*/ 997527 h 1856509"/>
              <a:gd name="connsiteX9" fmla="*/ 1066800 w 1496291"/>
              <a:gd name="connsiteY9" fmla="*/ 1108363 h 1856509"/>
              <a:gd name="connsiteX10" fmla="*/ 1163782 w 1496291"/>
              <a:gd name="connsiteY10" fmla="*/ 1399309 h 1856509"/>
              <a:gd name="connsiteX11" fmla="*/ 1274618 w 1496291"/>
              <a:gd name="connsiteY11" fmla="*/ 1413163 h 1856509"/>
              <a:gd name="connsiteX12" fmla="*/ 1385455 w 1496291"/>
              <a:gd name="connsiteY12" fmla="*/ 1579418 h 1856509"/>
              <a:gd name="connsiteX13" fmla="*/ 1496291 w 1496291"/>
              <a:gd name="connsiteY13" fmla="*/ 1856509 h 1856509"/>
              <a:gd name="connsiteX0" fmla="*/ 0 w 1496291"/>
              <a:gd name="connsiteY0" fmla="*/ 0 h 1856509"/>
              <a:gd name="connsiteX1" fmla="*/ 180109 w 1496291"/>
              <a:gd name="connsiteY1" fmla="*/ 207818 h 1856509"/>
              <a:gd name="connsiteX2" fmla="*/ 346364 w 1496291"/>
              <a:gd name="connsiteY2" fmla="*/ 138545 h 1856509"/>
              <a:gd name="connsiteX3" fmla="*/ 387927 w 1496291"/>
              <a:gd name="connsiteY3" fmla="*/ 360218 h 1856509"/>
              <a:gd name="connsiteX4" fmla="*/ 484909 w 1496291"/>
              <a:gd name="connsiteY4" fmla="*/ 415636 h 1856509"/>
              <a:gd name="connsiteX5" fmla="*/ 692727 w 1496291"/>
              <a:gd name="connsiteY5" fmla="*/ 581891 h 1856509"/>
              <a:gd name="connsiteX6" fmla="*/ 794467 w 1496291"/>
              <a:gd name="connsiteY6" fmla="*/ 760543 h 1856509"/>
              <a:gd name="connsiteX7" fmla="*/ 914400 w 1496291"/>
              <a:gd name="connsiteY7" fmla="*/ 817418 h 1856509"/>
              <a:gd name="connsiteX8" fmla="*/ 955964 w 1496291"/>
              <a:gd name="connsiteY8" fmla="*/ 997527 h 1856509"/>
              <a:gd name="connsiteX9" fmla="*/ 1066800 w 1496291"/>
              <a:gd name="connsiteY9" fmla="*/ 1108363 h 1856509"/>
              <a:gd name="connsiteX10" fmla="*/ 1163782 w 1496291"/>
              <a:gd name="connsiteY10" fmla="*/ 1399309 h 1856509"/>
              <a:gd name="connsiteX11" fmla="*/ 1274618 w 1496291"/>
              <a:gd name="connsiteY11" fmla="*/ 1413163 h 1856509"/>
              <a:gd name="connsiteX12" fmla="*/ 1385455 w 1496291"/>
              <a:gd name="connsiteY12" fmla="*/ 1579418 h 1856509"/>
              <a:gd name="connsiteX13" fmla="*/ 1496291 w 1496291"/>
              <a:gd name="connsiteY13" fmla="*/ 1856509 h 1856509"/>
              <a:gd name="connsiteX0" fmla="*/ 0 w 1496291"/>
              <a:gd name="connsiteY0" fmla="*/ 0 h 1856509"/>
              <a:gd name="connsiteX1" fmla="*/ 180109 w 1496291"/>
              <a:gd name="connsiteY1" fmla="*/ 207818 h 1856509"/>
              <a:gd name="connsiteX2" fmla="*/ 346364 w 1496291"/>
              <a:gd name="connsiteY2" fmla="*/ 138545 h 1856509"/>
              <a:gd name="connsiteX3" fmla="*/ 387927 w 1496291"/>
              <a:gd name="connsiteY3" fmla="*/ 360218 h 1856509"/>
              <a:gd name="connsiteX4" fmla="*/ 484909 w 1496291"/>
              <a:gd name="connsiteY4" fmla="*/ 415636 h 1856509"/>
              <a:gd name="connsiteX5" fmla="*/ 692727 w 1496291"/>
              <a:gd name="connsiteY5" fmla="*/ 581891 h 1856509"/>
              <a:gd name="connsiteX6" fmla="*/ 794467 w 1496291"/>
              <a:gd name="connsiteY6" fmla="*/ 760543 h 1856509"/>
              <a:gd name="connsiteX7" fmla="*/ 914400 w 1496291"/>
              <a:gd name="connsiteY7" fmla="*/ 817418 h 1856509"/>
              <a:gd name="connsiteX8" fmla="*/ 955964 w 1496291"/>
              <a:gd name="connsiteY8" fmla="*/ 997527 h 1856509"/>
              <a:gd name="connsiteX9" fmla="*/ 1066800 w 1496291"/>
              <a:gd name="connsiteY9" fmla="*/ 1108363 h 1856509"/>
              <a:gd name="connsiteX10" fmla="*/ 1226515 w 1496291"/>
              <a:gd name="connsiteY10" fmla="*/ 1336607 h 1856509"/>
              <a:gd name="connsiteX11" fmla="*/ 1274618 w 1496291"/>
              <a:gd name="connsiteY11" fmla="*/ 1413163 h 1856509"/>
              <a:gd name="connsiteX12" fmla="*/ 1385455 w 1496291"/>
              <a:gd name="connsiteY12" fmla="*/ 1579418 h 1856509"/>
              <a:gd name="connsiteX13" fmla="*/ 1496291 w 1496291"/>
              <a:gd name="connsiteY13" fmla="*/ 1856509 h 1856509"/>
              <a:gd name="connsiteX0" fmla="*/ 0 w 1496291"/>
              <a:gd name="connsiteY0" fmla="*/ 0 h 1856509"/>
              <a:gd name="connsiteX1" fmla="*/ 180109 w 1496291"/>
              <a:gd name="connsiteY1" fmla="*/ 207818 h 1856509"/>
              <a:gd name="connsiteX2" fmla="*/ 346364 w 1496291"/>
              <a:gd name="connsiteY2" fmla="*/ 138545 h 1856509"/>
              <a:gd name="connsiteX3" fmla="*/ 387927 w 1496291"/>
              <a:gd name="connsiteY3" fmla="*/ 360218 h 1856509"/>
              <a:gd name="connsiteX4" fmla="*/ 484909 w 1496291"/>
              <a:gd name="connsiteY4" fmla="*/ 415636 h 1856509"/>
              <a:gd name="connsiteX5" fmla="*/ 692727 w 1496291"/>
              <a:gd name="connsiteY5" fmla="*/ 581891 h 1856509"/>
              <a:gd name="connsiteX6" fmla="*/ 794467 w 1496291"/>
              <a:gd name="connsiteY6" fmla="*/ 760543 h 1856509"/>
              <a:gd name="connsiteX7" fmla="*/ 914400 w 1496291"/>
              <a:gd name="connsiteY7" fmla="*/ 817418 h 1856509"/>
              <a:gd name="connsiteX8" fmla="*/ 955964 w 1496291"/>
              <a:gd name="connsiteY8" fmla="*/ 997527 h 1856509"/>
              <a:gd name="connsiteX9" fmla="*/ 1066800 w 1496291"/>
              <a:gd name="connsiteY9" fmla="*/ 1108363 h 1856509"/>
              <a:gd name="connsiteX10" fmla="*/ 1226515 w 1496291"/>
              <a:gd name="connsiteY10" fmla="*/ 1336607 h 1856509"/>
              <a:gd name="connsiteX11" fmla="*/ 1274618 w 1496291"/>
              <a:gd name="connsiteY11" fmla="*/ 1413163 h 1856509"/>
              <a:gd name="connsiteX12" fmla="*/ 1442539 w 1496291"/>
              <a:gd name="connsiteY12" fmla="*/ 1480623 h 1856509"/>
              <a:gd name="connsiteX13" fmla="*/ 1496291 w 1496291"/>
              <a:gd name="connsiteY13" fmla="*/ 1856509 h 1856509"/>
              <a:gd name="connsiteX0" fmla="*/ 0 w 1586555"/>
              <a:gd name="connsiteY0" fmla="*/ 0 h 1840663"/>
              <a:gd name="connsiteX1" fmla="*/ 180109 w 1586555"/>
              <a:gd name="connsiteY1" fmla="*/ 207818 h 1840663"/>
              <a:gd name="connsiteX2" fmla="*/ 346364 w 1586555"/>
              <a:gd name="connsiteY2" fmla="*/ 138545 h 1840663"/>
              <a:gd name="connsiteX3" fmla="*/ 387927 w 1586555"/>
              <a:gd name="connsiteY3" fmla="*/ 360218 h 1840663"/>
              <a:gd name="connsiteX4" fmla="*/ 484909 w 1586555"/>
              <a:gd name="connsiteY4" fmla="*/ 415636 h 1840663"/>
              <a:gd name="connsiteX5" fmla="*/ 692727 w 1586555"/>
              <a:gd name="connsiteY5" fmla="*/ 581891 h 1840663"/>
              <a:gd name="connsiteX6" fmla="*/ 794467 w 1586555"/>
              <a:gd name="connsiteY6" fmla="*/ 760543 h 1840663"/>
              <a:gd name="connsiteX7" fmla="*/ 914400 w 1586555"/>
              <a:gd name="connsiteY7" fmla="*/ 817418 h 1840663"/>
              <a:gd name="connsiteX8" fmla="*/ 955964 w 1586555"/>
              <a:gd name="connsiteY8" fmla="*/ 997527 h 1840663"/>
              <a:gd name="connsiteX9" fmla="*/ 1066800 w 1586555"/>
              <a:gd name="connsiteY9" fmla="*/ 1108363 h 1840663"/>
              <a:gd name="connsiteX10" fmla="*/ 1226515 w 1586555"/>
              <a:gd name="connsiteY10" fmla="*/ 1336607 h 1840663"/>
              <a:gd name="connsiteX11" fmla="*/ 1274618 w 1586555"/>
              <a:gd name="connsiteY11" fmla="*/ 1413163 h 1840663"/>
              <a:gd name="connsiteX12" fmla="*/ 1442539 w 1586555"/>
              <a:gd name="connsiteY12" fmla="*/ 1480623 h 1840663"/>
              <a:gd name="connsiteX13" fmla="*/ 1586555 w 1586555"/>
              <a:gd name="connsiteY13" fmla="*/ 1840663 h 184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6555" h="1840663">
                <a:moveTo>
                  <a:pt x="0" y="0"/>
                </a:moveTo>
                <a:cubicBezTo>
                  <a:pt x="61191" y="92363"/>
                  <a:pt x="122382" y="184727"/>
                  <a:pt x="180109" y="207818"/>
                </a:cubicBezTo>
                <a:cubicBezTo>
                  <a:pt x="237836" y="230909"/>
                  <a:pt x="311728" y="113145"/>
                  <a:pt x="346364" y="138545"/>
                </a:cubicBezTo>
                <a:cubicBezTo>
                  <a:pt x="381000" y="163945"/>
                  <a:pt x="364836" y="314036"/>
                  <a:pt x="387927" y="360218"/>
                </a:cubicBezTo>
                <a:cubicBezTo>
                  <a:pt x="411018" y="406400"/>
                  <a:pt x="434109" y="378691"/>
                  <a:pt x="484909" y="415636"/>
                </a:cubicBezTo>
                <a:cubicBezTo>
                  <a:pt x="535709" y="452581"/>
                  <a:pt x="641134" y="524407"/>
                  <a:pt x="692727" y="581891"/>
                </a:cubicBezTo>
                <a:cubicBezTo>
                  <a:pt x="744320" y="639375"/>
                  <a:pt x="757522" y="721289"/>
                  <a:pt x="794467" y="760543"/>
                </a:cubicBezTo>
                <a:cubicBezTo>
                  <a:pt x="831412" y="799797"/>
                  <a:pt x="887484" y="777921"/>
                  <a:pt x="914400" y="817418"/>
                </a:cubicBezTo>
                <a:cubicBezTo>
                  <a:pt x="941316" y="856915"/>
                  <a:pt x="930564" y="949036"/>
                  <a:pt x="955964" y="997527"/>
                </a:cubicBezTo>
                <a:cubicBezTo>
                  <a:pt x="981364" y="1046018"/>
                  <a:pt x="1021708" y="1051850"/>
                  <a:pt x="1066800" y="1108363"/>
                </a:cubicBezTo>
                <a:cubicBezTo>
                  <a:pt x="1111892" y="1164876"/>
                  <a:pt x="1191879" y="1285807"/>
                  <a:pt x="1226515" y="1336607"/>
                </a:cubicBezTo>
                <a:cubicBezTo>
                  <a:pt x="1261151" y="1387407"/>
                  <a:pt x="1238614" y="1389160"/>
                  <a:pt x="1274618" y="1413163"/>
                </a:cubicBezTo>
                <a:cubicBezTo>
                  <a:pt x="1310622" y="1437166"/>
                  <a:pt x="1390550" y="1409373"/>
                  <a:pt x="1442539" y="1480623"/>
                </a:cubicBezTo>
                <a:cubicBezTo>
                  <a:pt x="1494528" y="1551873"/>
                  <a:pt x="1549610" y="1739063"/>
                  <a:pt x="1586555" y="184066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5148263" y="1628775"/>
            <a:ext cx="1800225" cy="2376488"/>
          </a:xfrm>
          <a:custGeom>
            <a:avLst/>
            <a:gdLst>
              <a:gd name="connsiteX0" fmla="*/ 0 w 1496291"/>
              <a:gd name="connsiteY0" fmla="*/ 0 h 1856509"/>
              <a:gd name="connsiteX1" fmla="*/ 180109 w 1496291"/>
              <a:gd name="connsiteY1" fmla="*/ 207818 h 1856509"/>
              <a:gd name="connsiteX2" fmla="*/ 346364 w 1496291"/>
              <a:gd name="connsiteY2" fmla="*/ 138545 h 1856509"/>
              <a:gd name="connsiteX3" fmla="*/ 387927 w 1496291"/>
              <a:gd name="connsiteY3" fmla="*/ 360218 h 1856509"/>
              <a:gd name="connsiteX4" fmla="*/ 484909 w 1496291"/>
              <a:gd name="connsiteY4" fmla="*/ 415636 h 1856509"/>
              <a:gd name="connsiteX5" fmla="*/ 692727 w 1496291"/>
              <a:gd name="connsiteY5" fmla="*/ 581891 h 1856509"/>
              <a:gd name="connsiteX6" fmla="*/ 706582 w 1496291"/>
              <a:gd name="connsiteY6" fmla="*/ 789709 h 1856509"/>
              <a:gd name="connsiteX7" fmla="*/ 914400 w 1496291"/>
              <a:gd name="connsiteY7" fmla="*/ 817418 h 1856509"/>
              <a:gd name="connsiteX8" fmla="*/ 955964 w 1496291"/>
              <a:gd name="connsiteY8" fmla="*/ 997527 h 1856509"/>
              <a:gd name="connsiteX9" fmla="*/ 1066800 w 1496291"/>
              <a:gd name="connsiteY9" fmla="*/ 1108363 h 1856509"/>
              <a:gd name="connsiteX10" fmla="*/ 1163782 w 1496291"/>
              <a:gd name="connsiteY10" fmla="*/ 1399309 h 1856509"/>
              <a:gd name="connsiteX11" fmla="*/ 1274618 w 1496291"/>
              <a:gd name="connsiteY11" fmla="*/ 1413163 h 1856509"/>
              <a:gd name="connsiteX12" fmla="*/ 1385455 w 1496291"/>
              <a:gd name="connsiteY12" fmla="*/ 1579418 h 1856509"/>
              <a:gd name="connsiteX13" fmla="*/ 1496291 w 1496291"/>
              <a:gd name="connsiteY13" fmla="*/ 1856509 h 1856509"/>
              <a:gd name="connsiteX0" fmla="*/ 0 w 1496291"/>
              <a:gd name="connsiteY0" fmla="*/ 0 h 1856509"/>
              <a:gd name="connsiteX1" fmla="*/ 180109 w 1496291"/>
              <a:gd name="connsiteY1" fmla="*/ 207818 h 1856509"/>
              <a:gd name="connsiteX2" fmla="*/ 346364 w 1496291"/>
              <a:gd name="connsiteY2" fmla="*/ 138545 h 1856509"/>
              <a:gd name="connsiteX3" fmla="*/ 387927 w 1496291"/>
              <a:gd name="connsiteY3" fmla="*/ 360218 h 1856509"/>
              <a:gd name="connsiteX4" fmla="*/ 484909 w 1496291"/>
              <a:gd name="connsiteY4" fmla="*/ 415636 h 1856509"/>
              <a:gd name="connsiteX5" fmla="*/ 692727 w 1496291"/>
              <a:gd name="connsiteY5" fmla="*/ 581891 h 1856509"/>
              <a:gd name="connsiteX6" fmla="*/ 864096 w 1496291"/>
              <a:gd name="connsiteY6" fmla="*/ 720080 h 1856509"/>
              <a:gd name="connsiteX7" fmla="*/ 914400 w 1496291"/>
              <a:gd name="connsiteY7" fmla="*/ 817418 h 1856509"/>
              <a:gd name="connsiteX8" fmla="*/ 955964 w 1496291"/>
              <a:gd name="connsiteY8" fmla="*/ 997527 h 1856509"/>
              <a:gd name="connsiteX9" fmla="*/ 1066800 w 1496291"/>
              <a:gd name="connsiteY9" fmla="*/ 1108363 h 1856509"/>
              <a:gd name="connsiteX10" fmla="*/ 1163782 w 1496291"/>
              <a:gd name="connsiteY10" fmla="*/ 1399309 h 1856509"/>
              <a:gd name="connsiteX11" fmla="*/ 1274618 w 1496291"/>
              <a:gd name="connsiteY11" fmla="*/ 1413163 h 1856509"/>
              <a:gd name="connsiteX12" fmla="*/ 1385455 w 1496291"/>
              <a:gd name="connsiteY12" fmla="*/ 1579418 h 1856509"/>
              <a:gd name="connsiteX13" fmla="*/ 1496291 w 1496291"/>
              <a:gd name="connsiteY13" fmla="*/ 1856509 h 1856509"/>
              <a:gd name="connsiteX0" fmla="*/ 0 w 1496291"/>
              <a:gd name="connsiteY0" fmla="*/ 0 h 1856509"/>
              <a:gd name="connsiteX1" fmla="*/ 180109 w 1496291"/>
              <a:gd name="connsiteY1" fmla="*/ 207818 h 1856509"/>
              <a:gd name="connsiteX2" fmla="*/ 346364 w 1496291"/>
              <a:gd name="connsiteY2" fmla="*/ 138545 h 1856509"/>
              <a:gd name="connsiteX3" fmla="*/ 387927 w 1496291"/>
              <a:gd name="connsiteY3" fmla="*/ 360218 h 1856509"/>
              <a:gd name="connsiteX4" fmla="*/ 484909 w 1496291"/>
              <a:gd name="connsiteY4" fmla="*/ 415636 h 1856509"/>
              <a:gd name="connsiteX5" fmla="*/ 692727 w 1496291"/>
              <a:gd name="connsiteY5" fmla="*/ 581891 h 1856509"/>
              <a:gd name="connsiteX6" fmla="*/ 864096 w 1496291"/>
              <a:gd name="connsiteY6" fmla="*/ 720080 h 1856509"/>
              <a:gd name="connsiteX7" fmla="*/ 914400 w 1496291"/>
              <a:gd name="connsiteY7" fmla="*/ 817418 h 1856509"/>
              <a:gd name="connsiteX8" fmla="*/ 1080120 w 1496291"/>
              <a:gd name="connsiteY8" fmla="*/ 864096 h 1856509"/>
              <a:gd name="connsiteX9" fmla="*/ 1066800 w 1496291"/>
              <a:gd name="connsiteY9" fmla="*/ 1108363 h 1856509"/>
              <a:gd name="connsiteX10" fmla="*/ 1163782 w 1496291"/>
              <a:gd name="connsiteY10" fmla="*/ 1399309 h 1856509"/>
              <a:gd name="connsiteX11" fmla="*/ 1274618 w 1496291"/>
              <a:gd name="connsiteY11" fmla="*/ 1413163 h 1856509"/>
              <a:gd name="connsiteX12" fmla="*/ 1385455 w 1496291"/>
              <a:gd name="connsiteY12" fmla="*/ 1579418 h 1856509"/>
              <a:gd name="connsiteX13" fmla="*/ 1496291 w 1496291"/>
              <a:gd name="connsiteY13" fmla="*/ 1856509 h 1856509"/>
              <a:gd name="connsiteX0" fmla="*/ 0 w 1496291"/>
              <a:gd name="connsiteY0" fmla="*/ 0 h 1856509"/>
              <a:gd name="connsiteX1" fmla="*/ 180109 w 1496291"/>
              <a:gd name="connsiteY1" fmla="*/ 207818 h 1856509"/>
              <a:gd name="connsiteX2" fmla="*/ 346364 w 1496291"/>
              <a:gd name="connsiteY2" fmla="*/ 138545 h 1856509"/>
              <a:gd name="connsiteX3" fmla="*/ 387927 w 1496291"/>
              <a:gd name="connsiteY3" fmla="*/ 360218 h 1856509"/>
              <a:gd name="connsiteX4" fmla="*/ 484909 w 1496291"/>
              <a:gd name="connsiteY4" fmla="*/ 415636 h 1856509"/>
              <a:gd name="connsiteX5" fmla="*/ 692727 w 1496291"/>
              <a:gd name="connsiteY5" fmla="*/ 581891 h 1856509"/>
              <a:gd name="connsiteX6" fmla="*/ 864096 w 1496291"/>
              <a:gd name="connsiteY6" fmla="*/ 720080 h 1856509"/>
              <a:gd name="connsiteX7" fmla="*/ 914400 w 1496291"/>
              <a:gd name="connsiteY7" fmla="*/ 817418 h 1856509"/>
              <a:gd name="connsiteX8" fmla="*/ 1080120 w 1496291"/>
              <a:gd name="connsiteY8" fmla="*/ 864096 h 1856509"/>
              <a:gd name="connsiteX9" fmla="*/ 1152128 w 1496291"/>
              <a:gd name="connsiteY9" fmla="*/ 1080120 h 1856509"/>
              <a:gd name="connsiteX10" fmla="*/ 1163782 w 1496291"/>
              <a:gd name="connsiteY10" fmla="*/ 1399309 h 1856509"/>
              <a:gd name="connsiteX11" fmla="*/ 1274618 w 1496291"/>
              <a:gd name="connsiteY11" fmla="*/ 1413163 h 1856509"/>
              <a:gd name="connsiteX12" fmla="*/ 1385455 w 1496291"/>
              <a:gd name="connsiteY12" fmla="*/ 1579418 h 1856509"/>
              <a:gd name="connsiteX13" fmla="*/ 1496291 w 1496291"/>
              <a:gd name="connsiteY13" fmla="*/ 1856509 h 1856509"/>
              <a:gd name="connsiteX0" fmla="*/ 0 w 1496291"/>
              <a:gd name="connsiteY0" fmla="*/ 0 h 1856509"/>
              <a:gd name="connsiteX1" fmla="*/ 180109 w 1496291"/>
              <a:gd name="connsiteY1" fmla="*/ 207818 h 1856509"/>
              <a:gd name="connsiteX2" fmla="*/ 346364 w 1496291"/>
              <a:gd name="connsiteY2" fmla="*/ 138545 h 1856509"/>
              <a:gd name="connsiteX3" fmla="*/ 387927 w 1496291"/>
              <a:gd name="connsiteY3" fmla="*/ 360218 h 1856509"/>
              <a:gd name="connsiteX4" fmla="*/ 484909 w 1496291"/>
              <a:gd name="connsiteY4" fmla="*/ 415636 h 1856509"/>
              <a:gd name="connsiteX5" fmla="*/ 692727 w 1496291"/>
              <a:gd name="connsiteY5" fmla="*/ 581891 h 1856509"/>
              <a:gd name="connsiteX6" fmla="*/ 864096 w 1496291"/>
              <a:gd name="connsiteY6" fmla="*/ 720080 h 1856509"/>
              <a:gd name="connsiteX7" fmla="*/ 914400 w 1496291"/>
              <a:gd name="connsiteY7" fmla="*/ 817418 h 1856509"/>
              <a:gd name="connsiteX8" fmla="*/ 1080120 w 1496291"/>
              <a:gd name="connsiteY8" fmla="*/ 864096 h 1856509"/>
              <a:gd name="connsiteX9" fmla="*/ 1152128 w 1496291"/>
              <a:gd name="connsiteY9" fmla="*/ 1080120 h 1856509"/>
              <a:gd name="connsiteX10" fmla="*/ 1224136 w 1496291"/>
              <a:gd name="connsiteY10" fmla="*/ 1296144 h 1856509"/>
              <a:gd name="connsiteX11" fmla="*/ 1274618 w 1496291"/>
              <a:gd name="connsiteY11" fmla="*/ 1413163 h 1856509"/>
              <a:gd name="connsiteX12" fmla="*/ 1385455 w 1496291"/>
              <a:gd name="connsiteY12" fmla="*/ 1579418 h 1856509"/>
              <a:gd name="connsiteX13" fmla="*/ 1496291 w 1496291"/>
              <a:gd name="connsiteY13" fmla="*/ 1856509 h 1856509"/>
              <a:gd name="connsiteX0" fmla="*/ 0 w 1496291"/>
              <a:gd name="connsiteY0" fmla="*/ 0 h 1856509"/>
              <a:gd name="connsiteX1" fmla="*/ 180109 w 1496291"/>
              <a:gd name="connsiteY1" fmla="*/ 207818 h 1856509"/>
              <a:gd name="connsiteX2" fmla="*/ 346364 w 1496291"/>
              <a:gd name="connsiteY2" fmla="*/ 138545 h 1856509"/>
              <a:gd name="connsiteX3" fmla="*/ 387927 w 1496291"/>
              <a:gd name="connsiteY3" fmla="*/ 360218 h 1856509"/>
              <a:gd name="connsiteX4" fmla="*/ 484909 w 1496291"/>
              <a:gd name="connsiteY4" fmla="*/ 415636 h 1856509"/>
              <a:gd name="connsiteX5" fmla="*/ 692727 w 1496291"/>
              <a:gd name="connsiteY5" fmla="*/ 581891 h 1856509"/>
              <a:gd name="connsiteX6" fmla="*/ 864096 w 1496291"/>
              <a:gd name="connsiteY6" fmla="*/ 720080 h 1856509"/>
              <a:gd name="connsiteX7" fmla="*/ 914400 w 1496291"/>
              <a:gd name="connsiteY7" fmla="*/ 817418 h 1856509"/>
              <a:gd name="connsiteX8" fmla="*/ 1080120 w 1496291"/>
              <a:gd name="connsiteY8" fmla="*/ 864096 h 1856509"/>
              <a:gd name="connsiteX9" fmla="*/ 1152128 w 1496291"/>
              <a:gd name="connsiteY9" fmla="*/ 1080120 h 1856509"/>
              <a:gd name="connsiteX10" fmla="*/ 1224136 w 1496291"/>
              <a:gd name="connsiteY10" fmla="*/ 1296144 h 1856509"/>
              <a:gd name="connsiteX11" fmla="*/ 1274618 w 1496291"/>
              <a:gd name="connsiteY11" fmla="*/ 1413163 h 1856509"/>
              <a:gd name="connsiteX12" fmla="*/ 1440160 w 1496291"/>
              <a:gd name="connsiteY12" fmla="*/ 1512168 h 1856509"/>
              <a:gd name="connsiteX13" fmla="*/ 1496291 w 1496291"/>
              <a:gd name="connsiteY13" fmla="*/ 1856509 h 1856509"/>
              <a:gd name="connsiteX0" fmla="*/ 0 w 1584176"/>
              <a:gd name="connsiteY0" fmla="*/ 0 h 1872208"/>
              <a:gd name="connsiteX1" fmla="*/ 180109 w 1584176"/>
              <a:gd name="connsiteY1" fmla="*/ 207818 h 1872208"/>
              <a:gd name="connsiteX2" fmla="*/ 346364 w 1584176"/>
              <a:gd name="connsiteY2" fmla="*/ 138545 h 1872208"/>
              <a:gd name="connsiteX3" fmla="*/ 387927 w 1584176"/>
              <a:gd name="connsiteY3" fmla="*/ 360218 h 1872208"/>
              <a:gd name="connsiteX4" fmla="*/ 484909 w 1584176"/>
              <a:gd name="connsiteY4" fmla="*/ 415636 h 1872208"/>
              <a:gd name="connsiteX5" fmla="*/ 692727 w 1584176"/>
              <a:gd name="connsiteY5" fmla="*/ 581891 h 1872208"/>
              <a:gd name="connsiteX6" fmla="*/ 864096 w 1584176"/>
              <a:gd name="connsiteY6" fmla="*/ 720080 h 1872208"/>
              <a:gd name="connsiteX7" fmla="*/ 914400 w 1584176"/>
              <a:gd name="connsiteY7" fmla="*/ 817418 h 1872208"/>
              <a:gd name="connsiteX8" fmla="*/ 1080120 w 1584176"/>
              <a:gd name="connsiteY8" fmla="*/ 864096 h 1872208"/>
              <a:gd name="connsiteX9" fmla="*/ 1152128 w 1584176"/>
              <a:gd name="connsiteY9" fmla="*/ 1080120 h 1872208"/>
              <a:gd name="connsiteX10" fmla="*/ 1224136 w 1584176"/>
              <a:gd name="connsiteY10" fmla="*/ 1296144 h 1872208"/>
              <a:gd name="connsiteX11" fmla="*/ 1274618 w 1584176"/>
              <a:gd name="connsiteY11" fmla="*/ 1413163 h 1872208"/>
              <a:gd name="connsiteX12" fmla="*/ 1440160 w 1584176"/>
              <a:gd name="connsiteY12" fmla="*/ 1512168 h 1872208"/>
              <a:gd name="connsiteX13" fmla="*/ 1584176 w 1584176"/>
              <a:gd name="connsiteY13" fmla="*/ 1872208 h 1872208"/>
              <a:gd name="connsiteX0" fmla="*/ 0 w 1656183"/>
              <a:gd name="connsiteY0" fmla="*/ 0 h 2088231"/>
              <a:gd name="connsiteX1" fmla="*/ 180109 w 1656183"/>
              <a:gd name="connsiteY1" fmla="*/ 207818 h 2088231"/>
              <a:gd name="connsiteX2" fmla="*/ 346364 w 1656183"/>
              <a:gd name="connsiteY2" fmla="*/ 138545 h 2088231"/>
              <a:gd name="connsiteX3" fmla="*/ 387927 w 1656183"/>
              <a:gd name="connsiteY3" fmla="*/ 360218 h 2088231"/>
              <a:gd name="connsiteX4" fmla="*/ 484909 w 1656183"/>
              <a:gd name="connsiteY4" fmla="*/ 415636 h 2088231"/>
              <a:gd name="connsiteX5" fmla="*/ 692727 w 1656183"/>
              <a:gd name="connsiteY5" fmla="*/ 581891 h 2088231"/>
              <a:gd name="connsiteX6" fmla="*/ 864096 w 1656183"/>
              <a:gd name="connsiteY6" fmla="*/ 720080 h 2088231"/>
              <a:gd name="connsiteX7" fmla="*/ 914400 w 1656183"/>
              <a:gd name="connsiteY7" fmla="*/ 817418 h 2088231"/>
              <a:gd name="connsiteX8" fmla="*/ 1080120 w 1656183"/>
              <a:gd name="connsiteY8" fmla="*/ 864096 h 2088231"/>
              <a:gd name="connsiteX9" fmla="*/ 1152128 w 1656183"/>
              <a:gd name="connsiteY9" fmla="*/ 1080120 h 2088231"/>
              <a:gd name="connsiteX10" fmla="*/ 1224136 w 1656183"/>
              <a:gd name="connsiteY10" fmla="*/ 1296144 h 2088231"/>
              <a:gd name="connsiteX11" fmla="*/ 1274618 w 1656183"/>
              <a:gd name="connsiteY11" fmla="*/ 1413163 h 2088231"/>
              <a:gd name="connsiteX12" fmla="*/ 1440160 w 1656183"/>
              <a:gd name="connsiteY12" fmla="*/ 1512168 h 2088231"/>
              <a:gd name="connsiteX13" fmla="*/ 1656183 w 1656183"/>
              <a:gd name="connsiteY13" fmla="*/ 2088231 h 2088231"/>
              <a:gd name="connsiteX0" fmla="*/ 0 w 1728191"/>
              <a:gd name="connsiteY0" fmla="*/ 0 h 2376263"/>
              <a:gd name="connsiteX1" fmla="*/ 180109 w 1728191"/>
              <a:gd name="connsiteY1" fmla="*/ 207818 h 2376263"/>
              <a:gd name="connsiteX2" fmla="*/ 346364 w 1728191"/>
              <a:gd name="connsiteY2" fmla="*/ 138545 h 2376263"/>
              <a:gd name="connsiteX3" fmla="*/ 387927 w 1728191"/>
              <a:gd name="connsiteY3" fmla="*/ 360218 h 2376263"/>
              <a:gd name="connsiteX4" fmla="*/ 484909 w 1728191"/>
              <a:gd name="connsiteY4" fmla="*/ 415636 h 2376263"/>
              <a:gd name="connsiteX5" fmla="*/ 692727 w 1728191"/>
              <a:gd name="connsiteY5" fmla="*/ 581891 h 2376263"/>
              <a:gd name="connsiteX6" fmla="*/ 864096 w 1728191"/>
              <a:gd name="connsiteY6" fmla="*/ 720080 h 2376263"/>
              <a:gd name="connsiteX7" fmla="*/ 914400 w 1728191"/>
              <a:gd name="connsiteY7" fmla="*/ 817418 h 2376263"/>
              <a:gd name="connsiteX8" fmla="*/ 1080120 w 1728191"/>
              <a:gd name="connsiteY8" fmla="*/ 864096 h 2376263"/>
              <a:gd name="connsiteX9" fmla="*/ 1152128 w 1728191"/>
              <a:gd name="connsiteY9" fmla="*/ 1080120 h 2376263"/>
              <a:gd name="connsiteX10" fmla="*/ 1224136 w 1728191"/>
              <a:gd name="connsiteY10" fmla="*/ 1296144 h 2376263"/>
              <a:gd name="connsiteX11" fmla="*/ 1274618 w 1728191"/>
              <a:gd name="connsiteY11" fmla="*/ 1413163 h 2376263"/>
              <a:gd name="connsiteX12" fmla="*/ 1440160 w 1728191"/>
              <a:gd name="connsiteY12" fmla="*/ 1512168 h 2376263"/>
              <a:gd name="connsiteX13" fmla="*/ 1728191 w 1728191"/>
              <a:gd name="connsiteY13" fmla="*/ 2376263 h 23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8191" h="2376263">
                <a:moveTo>
                  <a:pt x="0" y="0"/>
                </a:moveTo>
                <a:cubicBezTo>
                  <a:pt x="61191" y="92363"/>
                  <a:pt x="122382" y="184727"/>
                  <a:pt x="180109" y="207818"/>
                </a:cubicBezTo>
                <a:cubicBezTo>
                  <a:pt x="237836" y="230909"/>
                  <a:pt x="311728" y="113145"/>
                  <a:pt x="346364" y="138545"/>
                </a:cubicBezTo>
                <a:cubicBezTo>
                  <a:pt x="381000" y="163945"/>
                  <a:pt x="364836" y="314036"/>
                  <a:pt x="387927" y="360218"/>
                </a:cubicBezTo>
                <a:cubicBezTo>
                  <a:pt x="411018" y="406400"/>
                  <a:pt x="434109" y="378691"/>
                  <a:pt x="484909" y="415636"/>
                </a:cubicBezTo>
                <a:cubicBezTo>
                  <a:pt x="535709" y="452581"/>
                  <a:pt x="629529" y="531150"/>
                  <a:pt x="692727" y="581891"/>
                </a:cubicBezTo>
                <a:cubicBezTo>
                  <a:pt x="755925" y="632632"/>
                  <a:pt x="827151" y="680826"/>
                  <a:pt x="864096" y="720080"/>
                </a:cubicBezTo>
                <a:cubicBezTo>
                  <a:pt x="901041" y="759334"/>
                  <a:pt x="878396" y="793415"/>
                  <a:pt x="914400" y="817418"/>
                </a:cubicBezTo>
                <a:cubicBezTo>
                  <a:pt x="950404" y="841421"/>
                  <a:pt x="1040499" y="820312"/>
                  <a:pt x="1080120" y="864096"/>
                </a:cubicBezTo>
                <a:cubicBezTo>
                  <a:pt x="1119741" y="907880"/>
                  <a:pt x="1128125" y="1008112"/>
                  <a:pt x="1152128" y="1080120"/>
                </a:cubicBezTo>
                <a:cubicBezTo>
                  <a:pt x="1176131" y="1152128"/>
                  <a:pt x="1203721" y="1240637"/>
                  <a:pt x="1224136" y="1296144"/>
                </a:cubicBezTo>
                <a:cubicBezTo>
                  <a:pt x="1244551" y="1351651"/>
                  <a:pt x="1238614" y="1377159"/>
                  <a:pt x="1274618" y="1413163"/>
                </a:cubicBezTo>
                <a:cubicBezTo>
                  <a:pt x="1310622" y="1449167"/>
                  <a:pt x="1364565" y="1351651"/>
                  <a:pt x="1440160" y="1512168"/>
                </a:cubicBezTo>
                <a:cubicBezTo>
                  <a:pt x="1515755" y="1672685"/>
                  <a:pt x="1691246" y="2274663"/>
                  <a:pt x="1728191" y="2376263"/>
                </a:cubicBezTo>
              </a:path>
            </a:pathLst>
          </a:cu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rot="5400000">
            <a:off x="2844007" y="3572669"/>
            <a:ext cx="460851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7164388" y="908050"/>
            <a:ext cx="1550987" cy="3079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Calibri" pitchFamily="34" charset="0"/>
              </a:rPr>
              <a:t>Après La transition</a:t>
            </a:r>
          </a:p>
        </p:txBody>
      </p:sp>
      <p:sp>
        <p:nvSpPr>
          <p:cNvPr id="36" name="Forme libre 35"/>
          <p:cNvSpPr/>
          <p:nvPr/>
        </p:nvSpPr>
        <p:spPr>
          <a:xfrm>
            <a:off x="6983413" y="4703763"/>
            <a:ext cx="1828800" cy="311150"/>
          </a:xfrm>
          <a:custGeom>
            <a:avLst/>
            <a:gdLst>
              <a:gd name="connsiteX0" fmla="*/ 0 w 1828800"/>
              <a:gd name="connsiteY0" fmla="*/ 6927 h 311727"/>
              <a:gd name="connsiteX1" fmla="*/ 138545 w 1828800"/>
              <a:gd name="connsiteY1" fmla="*/ 76200 h 311727"/>
              <a:gd name="connsiteX2" fmla="*/ 332509 w 1828800"/>
              <a:gd name="connsiteY2" fmla="*/ 6927 h 311727"/>
              <a:gd name="connsiteX3" fmla="*/ 526473 w 1828800"/>
              <a:gd name="connsiteY3" fmla="*/ 117764 h 311727"/>
              <a:gd name="connsiteX4" fmla="*/ 748145 w 1828800"/>
              <a:gd name="connsiteY4" fmla="*/ 117764 h 311727"/>
              <a:gd name="connsiteX5" fmla="*/ 886691 w 1828800"/>
              <a:gd name="connsiteY5" fmla="*/ 214746 h 311727"/>
              <a:gd name="connsiteX6" fmla="*/ 1191491 w 1828800"/>
              <a:gd name="connsiteY6" fmla="*/ 159327 h 311727"/>
              <a:gd name="connsiteX7" fmla="*/ 1316182 w 1828800"/>
              <a:gd name="connsiteY7" fmla="*/ 242455 h 311727"/>
              <a:gd name="connsiteX8" fmla="*/ 1634836 w 1828800"/>
              <a:gd name="connsiteY8" fmla="*/ 200891 h 311727"/>
              <a:gd name="connsiteX9" fmla="*/ 1828800 w 1828800"/>
              <a:gd name="connsiteY9" fmla="*/ 311727 h 31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" h="311727">
                <a:moveTo>
                  <a:pt x="0" y="6927"/>
                </a:moveTo>
                <a:cubicBezTo>
                  <a:pt x="41563" y="41563"/>
                  <a:pt x="83127" y="76200"/>
                  <a:pt x="138545" y="76200"/>
                </a:cubicBezTo>
                <a:cubicBezTo>
                  <a:pt x="193963" y="76200"/>
                  <a:pt x="267854" y="0"/>
                  <a:pt x="332509" y="6927"/>
                </a:cubicBezTo>
                <a:cubicBezTo>
                  <a:pt x="397164" y="13854"/>
                  <a:pt x="457200" y="99291"/>
                  <a:pt x="526473" y="117764"/>
                </a:cubicBezTo>
                <a:cubicBezTo>
                  <a:pt x="595746" y="136237"/>
                  <a:pt x="688109" y="101600"/>
                  <a:pt x="748145" y="117764"/>
                </a:cubicBezTo>
                <a:cubicBezTo>
                  <a:pt x="808181" y="133928"/>
                  <a:pt x="812800" y="207819"/>
                  <a:pt x="886691" y="214746"/>
                </a:cubicBezTo>
                <a:cubicBezTo>
                  <a:pt x="960582" y="221673"/>
                  <a:pt x="1119909" y="154709"/>
                  <a:pt x="1191491" y="159327"/>
                </a:cubicBezTo>
                <a:cubicBezTo>
                  <a:pt x="1263073" y="163945"/>
                  <a:pt x="1242291" y="235528"/>
                  <a:pt x="1316182" y="242455"/>
                </a:cubicBezTo>
                <a:cubicBezTo>
                  <a:pt x="1390073" y="249382"/>
                  <a:pt x="1549400" y="189346"/>
                  <a:pt x="1634836" y="200891"/>
                </a:cubicBezTo>
                <a:cubicBezTo>
                  <a:pt x="1720272" y="212436"/>
                  <a:pt x="1774536" y="262081"/>
                  <a:pt x="1828800" y="31172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7019925" y="4011613"/>
            <a:ext cx="1800225" cy="785812"/>
          </a:xfrm>
          <a:custGeom>
            <a:avLst/>
            <a:gdLst>
              <a:gd name="connsiteX0" fmla="*/ 0 w 1828800"/>
              <a:gd name="connsiteY0" fmla="*/ 6927 h 311727"/>
              <a:gd name="connsiteX1" fmla="*/ 138545 w 1828800"/>
              <a:gd name="connsiteY1" fmla="*/ 76200 h 311727"/>
              <a:gd name="connsiteX2" fmla="*/ 332509 w 1828800"/>
              <a:gd name="connsiteY2" fmla="*/ 6927 h 311727"/>
              <a:gd name="connsiteX3" fmla="*/ 526473 w 1828800"/>
              <a:gd name="connsiteY3" fmla="*/ 117764 h 311727"/>
              <a:gd name="connsiteX4" fmla="*/ 748145 w 1828800"/>
              <a:gd name="connsiteY4" fmla="*/ 117764 h 311727"/>
              <a:gd name="connsiteX5" fmla="*/ 886691 w 1828800"/>
              <a:gd name="connsiteY5" fmla="*/ 214746 h 311727"/>
              <a:gd name="connsiteX6" fmla="*/ 1191491 w 1828800"/>
              <a:gd name="connsiteY6" fmla="*/ 159327 h 311727"/>
              <a:gd name="connsiteX7" fmla="*/ 1316182 w 1828800"/>
              <a:gd name="connsiteY7" fmla="*/ 242455 h 311727"/>
              <a:gd name="connsiteX8" fmla="*/ 1634836 w 1828800"/>
              <a:gd name="connsiteY8" fmla="*/ 200891 h 311727"/>
              <a:gd name="connsiteX9" fmla="*/ 1828800 w 1828800"/>
              <a:gd name="connsiteY9" fmla="*/ 311727 h 311727"/>
              <a:gd name="connsiteX0" fmla="*/ 0 w 1828800"/>
              <a:gd name="connsiteY0" fmla="*/ 16377 h 321177"/>
              <a:gd name="connsiteX1" fmla="*/ 144016 w 1828800"/>
              <a:gd name="connsiteY1" fmla="*/ 225474 h 321177"/>
              <a:gd name="connsiteX2" fmla="*/ 332509 w 1828800"/>
              <a:gd name="connsiteY2" fmla="*/ 16377 h 321177"/>
              <a:gd name="connsiteX3" fmla="*/ 526473 w 1828800"/>
              <a:gd name="connsiteY3" fmla="*/ 127214 h 321177"/>
              <a:gd name="connsiteX4" fmla="*/ 748145 w 1828800"/>
              <a:gd name="connsiteY4" fmla="*/ 127214 h 321177"/>
              <a:gd name="connsiteX5" fmla="*/ 886691 w 1828800"/>
              <a:gd name="connsiteY5" fmla="*/ 224196 h 321177"/>
              <a:gd name="connsiteX6" fmla="*/ 1191491 w 1828800"/>
              <a:gd name="connsiteY6" fmla="*/ 168777 h 321177"/>
              <a:gd name="connsiteX7" fmla="*/ 1316182 w 1828800"/>
              <a:gd name="connsiteY7" fmla="*/ 251905 h 321177"/>
              <a:gd name="connsiteX8" fmla="*/ 1634836 w 1828800"/>
              <a:gd name="connsiteY8" fmla="*/ 210341 h 321177"/>
              <a:gd name="connsiteX9" fmla="*/ 1828800 w 1828800"/>
              <a:gd name="connsiteY9" fmla="*/ 321177 h 321177"/>
              <a:gd name="connsiteX0" fmla="*/ 0 w 1828800"/>
              <a:gd name="connsiteY0" fmla="*/ 0 h 369490"/>
              <a:gd name="connsiteX1" fmla="*/ 144016 w 1828800"/>
              <a:gd name="connsiteY1" fmla="*/ 209097 h 369490"/>
              <a:gd name="connsiteX2" fmla="*/ 288032 w 1828800"/>
              <a:gd name="connsiteY2" fmla="*/ 353113 h 369490"/>
              <a:gd name="connsiteX3" fmla="*/ 526473 w 1828800"/>
              <a:gd name="connsiteY3" fmla="*/ 110837 h 369490"/>
              <a:gd name="connsiteX4" fmla="*/ 748145 w 1828800"/>
              <a:gd name="connsiteY4" fmla="*/ 110837 h 369490"/>
              <a:gd name="connsiteX5" fmla="*/ 886691 w 1828800"/>
              <a:gd name="connsiteY5" fmla="*/ 207819 h 369490"/>
              <a:gd name="connsiteX6" fmla="*/ 1191491 w 1828800"/>
              <a:gd name="connsiteY6" fmla="*/ 152400 h 369490"/>
              <a:gd name="connsiteX7" fmla="*/ 1316182 w 1828800"/>
              <a:gd name="connsiteY7" fmla="*/ 235528 h 369490"/>
              <a:gd name="connsiteX8" fmla="*/ 1634836 w 1828800"/>
              <a:gd name="connsiteY8" fmla="*/ 193964 h 369490"/>
              <a:gd name="connsiteX9" fmla="*/ 1828800 w 1828800"/>
              <a:gd name="connsiteY9" fmla="*/ 304800 h 369490"/>
              <a:gd name="connsiteX0" fmla="*/ 0 w 1828800"/>
              <a:gd name="connsiteY0" fmla="*/ 0 h 537507"/>
              <a:gd name="connsiteX1" fmla="*/ 144016 w 1828800"/>
              <a:gd name="connsiteY1" fmla="*/ 209097 h 537507"/>
              <a:gd name="connsiteX2" fmla="*/ 288032 w 1828800"/>
              <a:gd name="connsiteY2" fmla="*/ 353113 h 537507"/>
              <a:gd name="connsiteX3" fmla="*/ 432048 w 1828800"/>
              <a:gd name="connsiteY3" fmla="*/ 497128 h 537507"/>
              <a:gd name="connsiteX4" fmla="*/ 748145 w 1828800"/>
              <a:gd name="connsiteY4" fmla="*/ 110837 h 537507"/>
              <a:gd name="connsiteX5" fmla="*/ 886691 w 1828800"/>
              <a:gd name="connsiteY5" fmla="*/ 207819 h 537507"/>
              <a:gd name="connsiteX6" fmla="*/ 1191491 w 1828800"/>
              <a:gd name="connsiteY6" fmla="*/ 152400 h 537507"/>
              <a:gd name="connsiteX7" fmla="*/ 1316182 w 1828800"/>
              <a:gd name="connsiteY7" fmla="*/ 235528 h 537507"/>
              <a:gd name="connsiteX8" fmla="*/ 1634836 w 1828800"/>
              <a:gd name="connsiteY8" fmla="*/ 193964 h 537507"/>
              <a:gd name="connsiteX9" fmla="*/ 1828800 w 1828800"/>
              <a:gd name="connsiteY9" fmla="*/ 304800 h 537507"/>
              <a:gd name="connsiteX0" fmla="*/ 0 w 1828800"/>
              <a:gd name="connsiteY0" fmla="*/ 0 h 617354"/>
              <a:gd name="connsiteX1" fmla="*/ 144016 w 1828800"/>
              <a:gd name="connsiteY1" fmla="*/ 209097 h 617354"/>
              <a:gd name="connsiteX2" fmla="*/ 288032 w 1828800"/>
              <a:gd name="connsiteY2" fmla="*/ 353113 h 617354"/>
              <a:gd name="connsiteX3" fmla="*/ 432048 w 1828800"/>
              <a:gd name="connsiteY3" fmla="*/ 497128 h 617354"/>
              <a:gd name="connsiteX4" fmla="*/ 720080 w 1828800"/>
              <a:gd name="connsiteY4" fmla="*/ 569136 h 617354"/>
              <a:gd name="connsiteX5" fmla="*/ 886691 w 1828800"/>
              <a:gd name="connsiteY5" fmla="*/ 207819 h 617354"/>
              <a:gd name="connsiteX6" fmla="*/ 1191491 w 1828800"/>
              <a:gd name="connsiteY6" fmla="*/ 152400 h 617354"/>
              <a:gd name="connsiteX7" fmla="*/ 1316182 w 1828800"/>
              <a:gd name="connsiteY7" fmla="*/ 235528 h 617354"/>
              <a:gd name="connsiteX8" fmla="*/ 1634836 w 1828800"/>
              <a:gd name="connsiteY8" fmla="*/ 193964 h 617354"/>
              <a:gd name="connsiteX9" fmla="*/ 1828800 w 1828800"/>
              <a:gd name="connsiteY9" fmla="*/ 304800 h 617354"/>
              <a:gd name="connsiteX0" fmla="*/ 0 w 1828800"/>
              <a:gd name="connsiteY0" fmla="*/ 0 h 569136"/>
              <a:gd name="connsiteX1" fmla="*/ 144016 w 1828800"/>
              <a:gd name="connsiteY1" fmla="*/ 209097 h 569136"/>
              <a:gd name="connsiteX2" fmla="*/ 288032 w 1828800"/>
              <a:gd name="connsiteY2" fmla="*/ 353113 h 569136"/>
              <a:gd name="connsiteX3" fmla="*/ 432048 w 1828800"/>
              <a:gd name="connsiteY3" fmla="*/ 497128 h 569136"/>
              <a:gd name="connsiteX4" fmla="*/ 720080 w 1828800"/>
              <a:gd name="connsiteY4" fmla="*/ 569136 h 569136"/>
              <a:gd name="connsiteX5" fmla="*/ 864096 w 1828800"/>
              <a:gd name="connsiteY5" fmla="*/ 497127 h 569136"/>
              <a:gd name="connsiteX6" fmla="*/ 1191491 w 1828800"/>
              <a:gd name="connsiteY6" fmla="*/ 152400 h 569136"/>
              <a:gd name="connsiteX7" fmla="*/ 1316182 w 1828800"/>
              <a:gd name="connsiteY7" fmla="*/ 235528 h 569136"/>
              <a:gd name="connsiteX8" fmla="*/ 1634836 w 1828800"/>
              <a:gd name="connsiteY8" fmla="*/ 193964 h 569136"/>
              <a:gd name="connsiteX9" fmla="*/ 1828800 w 1828800"/>
              <a:gd name="connsiteY9" fmla="*/ 304800 h 569136"/>
              <a:gd name="connsiteX0" fmla="*/ 0 w 1828800"/>
              <a:gd name="connsiteY0" fmla="*/ 0 h 569136"/>
              <a:gd name="connsiteX1" fmla="*/ 144016 w 1828800"/>
              <a:gd name="connsiteY1" fmla="*/ 209097 h 569136"/>
              <a:gd name="connsiteX2" fmla="*/ 288032 w 1828800"/>
              <a:gd name="connsiteY2" fmla="*/ 353113 h 569136"/>
              <a:gd name="connsiteX3" fmla="*/ 432048 w 1828800"/>
              <a:gd name="connsiteY3" fmla="*/ 497128 h 569136"/>
              <a:gd name="connsiteX4" fmla="*/ 720080 w 1828800"/>
              <a:gd name="connsiteY4" fmla="*/ 569136 h 569136"/>
              <a:gd name="connsiteX5" fmla="*/ 864096 w 1828800"/>
              <a:gd name="connsiteY5" fmla="*/ 497127 h 569136"/>
              <a:gd name="connsiteX6" fmla="*/ 1224136 w 1828800"/>
              <a:gd name="connsiteY6" fmla="*/ 497127 h 569136"/>
              <a:gd name="connsiteX7" fmla="*/ 1316182 w 1828800"/>
              <a:gd name="connsiteY7" fmla="*/ 235528 h 569136"/>
              <a:gd name="connsiteX8" fmla="*/ 1634836 w 1828800"/>
              <a:gd name="connsiteY8" fmla="*/ 193964 h 569136"/>
              <a:gd name="connsiteX9" fmla="*/ 1828800 w 1828800"/>
              <a:gd name="connsiteY9" fmla="*/ 304800 h 569136"/>
              <a:gd name="connsiteX0" fmla="*/ 0 w 1828800"/>
              <a:gd name="connsiteY0" fmla="*/ 0 h 569136"/>
              <a:gd name="connsiteX1" fmla="*/ 144016 w 1828800"/>
              <a:gd name="connsiteY1" fmla="*/ 209097 h 569136"/>
              <a:gd name="connsiteX2" fmla="*/ 288032 w 1828800"/>
              <a:gd name="connsiteY2" fmla="*/ 353113 h 569136"/>
              <a:gd name="connsiteX3" fmla="*/ 432048 w 1828800"/>
              <a:gd name="connsiteY3" fmla="*/ 497128 h 569136"/>
              <a:gd name="connsiteX4" fmla="*/ 720080 w 1828800"/>
              <a:gd name="connsiteY4" fmla="*/ 569136 h 569136"/>
              <a:gd name="connsiteX5" fmla="*/ 864096 w 1828800"/>
              <a:gd name="connsiteY5" fmla="*/ 497127 h 569136"/>
              <a:gd name="connsiteX6" fmla="*/ 1224136 w 1828800"/>
              <a:gd name="connsiteY6" fmla="*/ 497127 h 569136"/>
              <a:gd name="connsiteX7" fmla="*/ 1440160 w 1828800"/>
              <a:gd name="connsiteY7" fmla="*/ 497127 h 569136"/>
              <a:gd name="connsiteX8" fmla="*/ 1634836 w 1828800"/>
              <a:gd name="connsiteY8" fmla="*/ 193964 h 569136"/>
              <a:gd name="connsiteX9" fmla="*/ 1828800 w 1828800"/>
              <a:gd name="connsiteY9" fmla="*/ 304800 h 569136"/>
              <a:gd name="connsiteX0" fmla="*/ 0 w 1828800"/>
              <a:gd name="connsiteY0" fmla="*/ 0 h 673197"/>
              <a:gd name="connsiteX1" fmla="*/ 144016 w 1828800"/>
              <a:gd name="connsiteY1" fmla="*/ 209097 h 673197"/>
              <a:gd name="connsiteX2" fmla="*/ 288032 w 1828800"/>
              <a:gd name="connsiteY2" fmla="*/ 353113 h 673197"/>
              <a:gd name="connsiteX3" fmla="*/ 432048 w 1828800"/>
              <a:gd name="connsiteY3" fmla="*/ 497128 h 673197"/>
              <a:gd name="connsiteX4" fmla="*/ 720080 w 1828800"/>
              <a:gd name="connsiteY4" fmla="*/ 569136 h 673197"/>
              <a:gd name="connsiteX5" fmla="*/ 864096 w 1828800"/>
              <a:gd name="connsiteY5" fmla="*/ 497127 h 673197"/>
              <a:gd name="connsiteX6" fmla="*/ 1224136 w 1828800"/>
              <a:gd name="connsiteY6" fmla="*/ 497127 h 673197"/>
              <a:gd name="connsiteX7" fmla="*/ 1440160 w 1828800"/>
              <a:gd name="connsiteY7" fmla="*/ 497127 h 673197"/>
              <a:gd name="connsiteX8" fmla="*/ 1584176 w 1828800"/>
              <a:gd name="connsiteY8" fmla="*/ 641143 h 673197"/>
              <a:gd name="connsiteX9" fmla="*/ 1828800 w 1828800"/>
              <a:gd name="connsiteY9" fmla="*/ 304800 h 673197"/>
              <a:gd name="connsiteX0" fmla="*/ 0 w 1800200"/>
              <a:gd name="connsiteY0" fmla="*/ 0 h 785159"/>
              <a:gd name="connsiteX1" fmla="*/ 144016 w 1800200"/>
              <a:gd name="connsiteY1" fmla="*/ 209097 h 785159"/>
              <a:gd name="connsiteX2" fmla="*/ 288032 w 1800200"/>
              <a:gd name="connsiteY2" fmla="*/ 353113 h 785159"/>
              <a:gd name="connsiteX3" fmla="*/ 432048 w 1800200"/>
              <a:gd name="connsiteY3" fmla="*/ 497128 h 785159"/>
              <a:gd name="connsiteX4" fmla="*/ 720080 w 1800200"/>
              <a:gd name="connsiteY4" fmla="*/ 569136 h 785159"/>
              <a:gd name="connsiteX5" fmla="*/ 864096 w 1800200"/>
              <a:gd name="connsiteY5" fmla="*/ 497127 h 785159"/>
              <a:gd name="connsiteX6" fmla="*/ 1224136 w 1800200"/>
              <a:gd name="connsiteY6" fmla="*/ 497127 h 785159"/>
              <a:gd name="connsiteX7" fmla="*/ 1440160 w 1800200"/>
              <a:gd name="connsiteY7" fmla="*/ 497127 h 785159"/>
              <a:gd name="connsiteX8" fmla="*/ 1584176 w 1800200"/>
              <a:gd name="connsiteY8" fmla="*/ 641143 h 785159"/>
              <a:gd name="connsiteX9" fmla="*/ 1800200 w 1800200"/>
              <a:gd name="connsiteY9" fmla="*/ 785159 h 785159"/>
              <a:gd name="connsiteX0" fmla="*/ 0 w 1800200"/>
              <a:gd name="connsiteY0" fmla="*/ 0 h 785159"/>
              <a:gd name="connsiteX1" fmla="*/ 144016 w 1800200"/>
              <a:gd name="connsiteY1" fmla="*/ 209097 h 785159"/>
              <a:gd name="connsiteX2" fmla="*/ 288032 w 1800200"/>
              <a:gd name="connsiteY2" fmla="*/ 353113 h 785159"/>
              <a:gd name="connsiteX3" fmla="*/ 432048 w 1800200"/>
              <a:gd name="connsiteY3" fmla="*/ 497128 h 785159"/>
              <a:gd name="connsiteX4" fmla="*/ 720080 w 1800200"/>
              <a:gd name="connsiteY4" fmla="*/ 569136 h 785159"/>
              <a:gd name="connsiteX5" fmla="*/ 864096 w 1800200"/>
              <a:gd name="connsiteY5" fmla="*/ 641143 h 785159"/>
              <a:gd name="connsiteX6" fmla="*/ 1224136 w 1800200"/>
              <a:gd name="connsiteY6" fmla="*/ 497127 h 785159"/>
              <a:gd name="connsiteX7" fmla="*/ 1440160 w 1800200"/>
              <a:gd name="connsiteY7" fmla="*/ 497127 h 785159"/>
              <a:gd name="connsiteX8" fmla="*/ 1584176 w 1800200"/>
              <a:gd name="connsiteY8" fmla="*/ 641143 h 785159"/>
              <a:gd name="connsiteX9" fmla="*/ 1800200 w 1800200"/>
              <a:gd name="connsiteY9" fmla="*/ 785159 h 785159"/>
              <a:gd name="connsiteX0" fmla="*/ 0 w 1800200"/>
              <a:gd name="connsiteY0" fmla="*/ 0 h 785159"/>
              <a:gd name="connsiteX1" fmla="*/ 144016 w 1800200"/>
              <a:gd name="connsiteY1" fmla="*/ 209097 h 785159"/>
              <a:gd name="connsiteX2" fmla="*/ 288032 w 1800200"/>
              <a:gd name="connsiteY2" fmla="*/ 353113 h 785159"/>
              <a:gd name="connsiteX3" fmla="*/ 432048 w 1800200"/>
              <a:gd name="connsiteY3" fmla="*/ 497128 h 785159"/>
              <a:gd name="connsiteX4" fmla="*/ 720080 w 1800200"/>
              <a:gd name="connsiteY4" fmla="*/ 569136 h 785159"/>
              <a:gd name="connsiteX5" fmla="*/ 864096 w 1800200"/>
              <a:gd name="connsiteY5" fmla="*/ 641143 h 785159"/>
              <a:gd name="connsiteX6" fmla="*/ 1224136 w 1800200"/>
              <a:gd name="connsiteY6" fmla="*/ 641143 h 785159"/>
              <a:gd name="connsiteX7" fmla="*/ 1440160 w 1800200"/>
              <a:gd name="connsiteY7" fmla="*/ 497127 h 785159"/>
              <a:gd name="connsiteX8" fmla="*/ 1584176 w 1800200"/>
              <a:gd name="connsiteY8" fmla="*/ 641143 h 785159"/>
              <a:gd name="connsiteX9" fmla="*/ 1800200 w 1800200"/>
              <a:gd name="connsiteY9" fmla="*/ 785159 h 785159"/>
              <a:gd name="connsiteX0" fmla="*/ 0 w 1800200"/>
              <a:gd name="connsiteY0" fmla="*/ 0 h 785159"/>
              <a:gd name="connsiteX1" fmla="*/ 144016 w 1800200"/>
              <a:gd name="connsiteY1" fmla="*/ 209097 h 785159"/>
              <a:gd name="connsiteX2" fmla="*/ 288032 w 1800200"/>
              <a:gd name="connsiteY2" fmla="*/ 353113 h 785159"/>
              <a:gd name="connsiteX3" fmla="*/ 432048 w 1800200"/>
              <a:gd name="connsiteY3" fmla="*/ 497128 h 785159"/>
              <a:gd name="connsiteX4" fmla="*/ 720080 w 1800200"/>
              <a:gd name="connsiteY4" fmla="*/ 569136 h 785159"/>
              <a:gd name="connsiteX5" fmla="*/ 864096 w 1800200"/>
              <a:gd name="connsiteY5" fmla="*/ 641143 h 785159"/>
              <a:gd name="connsiteX6" fmla="*/ 1224136 w 1800200"/>
              <a:gd name="connsiteY6" fmla="*/ 641143 h 785159"/>
              <a:gd name="connsiteX7" fmla="*/ 1440160 w 1800200"/>
              <a:gd name="connsiteY7" fmla="*/ 713151 h 785159"/>
              <a:gd name="connsiteX8" fmla="*/ 1584176 w 1800200"/>
              <a:gd name="connsiteY8" fmla="*/ 641143 h 785159"/>
              <a:gd name="connsiteX9" fmla="*/ 1800200 w 1800200"/>
              <a:gd name="connsiteY9" fmla="*/ 785159 h 78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785159">
                <a:moveTo>
                  <a:pt x="0" y="0"/>
                </a:moveTo>
                <a:cubicBezTo>
                  <a:pt x="41563" y="34636"/>
                  <a:pt x="96011" y="150245"/>
                  <a:pt x="144016" y="209097"/>
                </a:cubicBezTo>
                <a:cubicBezTo>
                  <a:pt x="192021" y="267949"/>
                  <a:pt x="240027" y="305108"/>
                  <a:pt x="288032" y="353113"/>
                </a:cubicBezTo>
                <a:cubicBezTo>
                  <a:pt x="336037" y="401118"/>
                  <a:pt x="360040" y="461124"/>
                  <a:pt x="432048" y="497128"/>
                </a:cubicBezTo>
                <a:cubicBezTo>
                  <a:pt x="504056" y="533132"/>
                  <a:pt x="648072" y="545134"/>
                  <a:pt x="720080" y="569136"/>
                </a:cubicBezTo>
                <a:cubicBezTo>
                  <a:pt x="792088" y="593138"/>
                  <a:pt x="780087" y="629142"/>
                  <a:pt x="864096" y="641143"/>
                </a:cubicBezTo>
                <a:cubicBezTo>
                  <a:pt x="948105" y="653144"/>
                  <a:pt x="1128125" y="629142"/>
                  <a:pt x="1224136" y="641143"/>
                </a:cubicBezTo>
                <a:cubicBezTo>
                  <a:pt x="1320147" y="653144"/>
                  <a:pt x="1380153" y="713151"/>
                  <a:pt x="1440160" y="713151"/>
                </a:cubicBezTo>
                <a:cubicBezTo>
                  <a:pt x="1500167" y="713151"/>
                  <a:pt x="1524169" y="629142"/>
                  <a:pt x="1584176" y="641143"/>
                </a:cubicBezTo>
                <a:cubicBezTo>
                  <a:pt x="1644183" y="653144"/>
                  <a:pt x="1745936" y="735513"/>
                  <a:pt x="1800200" y="785159"/>
                </a:cubicBezTo>
              </a:path>
            </a:pathLst>
          </a:cu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276600" y="908050"/>
            <a:ext cx="3743325" cy="4824413"/>
          </a:xfrm>
          <a:prstGeom prst="rect">
            <a:avLst/>
          </a:prstGeom>
          <a:solidFill>
            <a:schemeClr val="accent6">
              <a:lumMod val="20000"/>
              <a:lumOff val="80000"/>
              <a:alpha val="4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C00000"/>
                </a:solidFill>
              </a:rPr>
              <a:t>La </a:t>
            </a:r>
            <a:r>
              <a:rPr lang="fr-FR" b="1" dirty="0" smtClean="0">
                <a:solidFill>
                  <a:srgbClr val="C00000"/>
                </a:solidFill>
              </a:rPr>
              <a:t>transition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C00000"/>
                </a:solidFill>
              </a:rPr>
              <a:t>   Phase 1                    Phase 2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0" name="Titre 39"/>
          <p:cNvSpPr>
            <a:spLocks noGrp="1"/>
          </p:cNvSpPr>
          <p:nvPr>
            <p:ph type="title"/>
          </p:nvPr>
        </p:nvSpPr>
        <p:spPr>
          <a:xfrm>
            <a:off x="323850" y="188913"/>
            <a:ext cx="4140200" cy="4905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000" dirty="0" smtClean="0"/>
              <a:t>LA TRANSITION DÉMOGRAPHIQUE</a:t>
            </a:r>
            <a:endParaRPr lang="fr-FR" sz="2000" dirty="0"/>
          </a:p>
        </p:txBody>
      </p: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7164289" y="1412875"/>
            <a:ext cx="1584176" cy="116955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i="1" dirty="0">
                <a:latin typeface="Calibri" pitchFamily="34" charset="0"/>
              </a:rPr>
              <a:t>Natalité et </a:t>
            </a:r>
            <a:r>
              <a:rPr lang="fr-FR" sz="1400" i="1" dirty="0" smtClean="0">
                <a:latin typeface="Calibri" pitchFamily="34" charset="0"/>
              </a:rPr>
              <a:t>mortalité basses</a:t>
            </a:r>
            <a:r>
              <a:rPr lang="fr-FR" sz="1400" i="1" dirty="0">
                <a:latin typeface="Calibri" pitchFamily="34" charset="0"/>
              </a:rPr>
              <a:t>.  Accroissement</a:t>
            </a:r>
          </a:p>
          <a:p>
            <a:r>
              <a:rPr lang="fr-FR" sz="1400" i="1" dirty="0">
                <a:latin typeface="Calibri" pitchFamily="34" charset="0"/>
              </a:rPr>
              <a:t>naturel faible, nul ou négatif</a:t>
            </a:r>
            <a:r>
              <a:rPr lang="fr-FR" sz="1400" dirty="0">
                <a:latin typeface="Calibri" pitchFamily="34" charset="0"/>
              </a:rPr>
              <a:t>.</a:t>
            </a: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5292725" y="188913"/>
            <a:ext cx="3203575" cy="4286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1600" dirty="0">
                <a:latin typeface="+mj-lt"/>
                <a:ea typeface="+mj-ea"/>
                <a:cs typeface="+mj-cs"/>
              </a:rPr>
              <a:t>Le processus le plus fréquent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0" y="6581001"/>
            <a:ext cx="752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B. </a:t>
            </a:r>
            <a:r>
              <a:rPr lang="fr-FR" sz="1200" dirty="0" err="1" smtClean="0"/>
              <a:t>Jaquet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 animBg="1"/>
      <p:bldP spid="14" grpId="0" animBg="1"/>
      <p:bldP spid="18" grpId="0" animBg="1"/>
      <p:bldP spid="19" grpId="0" animBg="1"/>
      <p:bldP spid="35" grpId="0" animBg="1"/>
      <p:bldP spid="38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11560" y="940660"/>
            <a:ext cx="788436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Qu’est-ce que la transition</a:t>
            </a:r>
            <a:r>
              <a:rPr kumimoji="0" lang="fr-FR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démographique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 (T.D)?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fr-FR" u="sng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Passage d’un régime démographique traditionnel (TM et TN élevés) à un régime où les TM baissent considérablement alors que les TN maintenus à un niveau élevé quelques temps et finissent pas chuter également.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15616" y="4005064"/>
            <a:ext cx="6344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TN: Taux de natalité (naissances/ population totale X100 ou 1000)</a:t>
            </a:r>
            <a:br>
              <a:rPr lang="fr-FR" dirty="0" smtClean="0"/>
            </a:br>
            <a:r>
              <a:rPr lang="fr-FR" dirty="0" smtClean="0"/>
              <a:t>TM: Taux de mortalité (décès/ population totale X100 ou 1000)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47664" y="0"/>
            <a:ext cx="5796136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Les causes de la TD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Recul de la mortalité car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crises démographiques moins fréquentes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sans pour autant disparaître (toujours paludisme, dysenterie)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.progrès agricoles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entrainent une hausse des rendements donc de la production. Les disettes sont moins fréquentes.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progrès médicaux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même s’ils ne sont pas encore déterminants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(fin XIX è.)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meilleure hygiène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en particulier en milieu urbain avec urbanisme (rues pavées, aération avec places, certains cimetières hors des centres-villes).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.phénomène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d’immunisation (les</a:t>
            </a:r>
            <a:r>
              <a:rPr lang="fr-FR" sz="2000" u="sng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corps s’auto-protègent)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44087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Les conséquences: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fr-FR" sz="2000" u="sng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Population européenne augmente fortement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(De 140 M à 187M au milieu du  siècle)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Pression démographique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dans les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campagnes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qui génère un exode rural (mobilité géographique)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Fort en Angleterre fin XVIII è. (berceau de la Révolution industrielle)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Recul de la fécondité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dans la deuxième phase (volonté de limiter les naissances)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Enfants perçus différemment. Désir de mieux s’en occuper s’ils sont moins nombreux (mieux éduqués)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5373216"/>
            <a:ext cx="673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 contexte de croissance démographique favorise les phénomènes migratoires…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341" y="548680"/>
            <a:ext cx="654049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043608" y="2276872"/>
            <a:ext cx="62969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Les migrations européennes au XIX è. siècle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0"/>
            <a:ext cx="5897463" cy="642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67544" y="6273225"/>
            <a:ext cx="6429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Départ pour l’Australie</a:t>
            </a:r>
            <a:br>
              <a:rPr lang="fr-FR" dirty="0" smtClean="0"/>
            </a:br>
            <a:r>
              <a:rPr lang="fr-FR" sz="1400" dirty="0" smtClean="0"/>
              <a:t>Ford </a:t>
            </a:r>
            <a:r>
              <a:rPr lang="fr-FR" sz="1400" dirty="0" err="1" smtClean="0"/>
              <a:t>Madox</a:t>
            </a:r>
            <a:r>
              <a:rPr lang="fr-FR" sz="1400" dirty="0" smtClean="0"/>
              <a:t> Brown, The last of </a:t>
            </a:r>
            <a:r>
              <a:rPr lang="fr-FR" sz="1400" dirty="0" err="1" smtClean="0"/>
              <a:t>England</a:t>
            </a:r>
            <a:r>
              <a:rPr lang="fr-FR" sz="1400" dirty="0" smtClean="0"/>
              <a:t> (1855) Birmingham, </a:t>
            </a:r>
            <a:r>
              <a:rPr lang="fr-FR" sz="1400" dirty="0" err="1" smtClean="0"/>
              <a:t>Museums</a:t>
            </a:r>
            <a:r>
              <a:rPr lang="fr-FR" sz="1400" dirty="0" smtClean="0"/>
              <a:t> and Art </a:t>
            </a:r>
            <a:r>
              <a:rPr lang="fr-FR" sz="1400" dirty="0" err="1" smtClean="0"/>
              <a:t>Gallery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2060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u="sng" dirty="0" smtClean="0">
                <a:solidFill>
                  <a:srgbClr val="FF0000"/>
                </a:solidFill>
                <a:sym typeface="Wingdings 2"/>
              </a:rPr>
              <a:t></a:t>
            </a:r>
            <a:r>
              <a:rPr lang="fr-FR" sz="2400" u="sng" dirty="0" smtClean="0">
                <a:solidFill>
                  <a:srgbClr val="FF0000"/>
                </a:solidFill>
              </a:rPr>
              <a:t>Quelles sont les causes des migrations européennes dans le monde?</a:t>
            </a:r>
            <a:endParaRPr lang="fr-FR" sz="2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2348880"/>
            <a:ext cx="61959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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Comment évolue la place des Européens</a:t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dans le peuplement de la Terre ?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149735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Facteurs économiques et sociaux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La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mécanisation des campagnes détruit des emplois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Un exode rural se produit d’abord vers les villes qui s’industrialisent et ensuite vers les « pays neufs » (EU, Canada, Australie…) surtout lorsque les crises économiques ,donc le chômage puis la misère,  surviennent.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Des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famines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peuvent être provoquées par des maladies qui touchent les récoltes comme en Irlande en 1845 (mildiou de la pomme de terre) durant les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Hungry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Forties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(1845-1855).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Plus de 2 millions de personnes quittent l’île.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Progrès des transports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maritimes et ferroviaires facilitent les migrations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2933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619672" y="5517232"/>
            <a:ext cx="50920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maladie de la pomme de terre en Irlande</a:t>
            </a:r>
            <a:br>
              <a:rPr lang="fr-FR" dirty="0" smtClean="0"/>
            </a:br>
            <a:r>
              <a:rPr lang="fr-FR" sz="1600" dirty="0" smtClean="0"/>
              <a:t>Daniel McDonald, The </a:t>
            </a:r>
            <a:r>
              <a:rPr lang="fr-FR" sz="1600" dirty="0" err="1" smtClean="0"/>
              <a:t>discovery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patato</a:t>
            </a:r>
            <a:r>
              <a:rPr lang="fr-FR" sz="1600" dirty="0" smtClean="0"/>
              <a:t> </a:t>
            </a:r>
            <a:r>
              <a:rPr lang="fr-FR" sz="1600" dirty="0" err="1" smtClean="0"/>
              <a:t>blight</a:t>
            </a:r>
            <a:r>
              <a:rPr lang="fr-FR" sz="1600" dirty="0" smtClean="0"/>
              <a:t> (1852)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97" y="692696"/>
            <a:ext cx="8671384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392488" cy="499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68760"/>
            <a:ext cx="46482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377996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Facteurs politiques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fr-FR" sz="2000" u="sng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Rôle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incitatif des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Etats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lors de la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création des colonies de peuplement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pour mettre en valeur les terres et pour remplacer parfois la main d’œuvre esclave</a:t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.Canada et Australie pour le GB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.Algérie pour la France à partir de 1830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lang="fr-FR" sz="2000" u="sng" dirty="0" smtClean="0">
                <a:latin typeface="Arial" pitchFamily="34" charset="0"/>
                <a:ea typeface="Times New Roman" pitchFamily="18" charset="0"/>
              </a:rPr>
              <a:t>E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xclusion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de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bannis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Fuite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suite à des  révolutions réprimées comme dans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l’empire d’Autriche Hongrie en 1848 , par exemple, contre les minorités nationales (Polonais, Tchèques…)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11560" y="538808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Facteurs religieux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fr-FR" sz="2000" u="sng" dirty="0" smtClean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Persécutions contre: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fr-FR" sz="2000" dirty="0" smtClean="0"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Juifs en Europe (Pogroms)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fr-FR" sz="2000" dirty="0" smtClean="0">
                <a:latin typeface="Arial" pitchFamily="34" charset="0"/>
                <a:ea typeface="Times New Roman" pitchFamily="18" charset="0"/>
              </a:rPr>
              <a:t>Exemple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Empire russe en 1880</a:t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fr-FR" sz="2000" dirty="0" smtClean="0">
                <a:latin typeface="Arial" pitchFamily="34" charset="0"/>
                <a:ea typeface="Times New Roman" pitchFamily="18" charset="0"/>
              </a:rPr>
              <a:t>ou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autres minorités religieuses.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17" y="836712"/>
            <a:ext cx="857775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2132856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Au total :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50 millions de migrants européens vers le reste du monde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au cours du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XIXè.s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Cependant en 1900, le continent regroupe encore 25 % de la population mondiale 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contre 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22,7 %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en 1850 </a:t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829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404664"/>
            <a:ext cx="8622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Evolution de la population européenne jusqu’au XVIII è. Siècle (</a:t>
            </a:r>
            <a:r>
              <a:rPr lang="fr-FR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ableau précédent)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051720" y="1279794"/>
            <a:ext cx="43559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Une lente augmentation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fr-FR" u="sng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Jusque vers 1750 : l’évolution de la population européenne suit celle de la population mondiale (de 40 M à 140 M ).</a:t>
            </a:r>
            <a:b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La population mondiale triple également (de 230 M à 680 M) mais sur 1800 ans.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Croissance très faible jusque l’an Mil (de 40 M à 41 M pour l’Europe) et ensuite  accélération du rythme (de 41 M à 140 M en 1750 soit 800 ans) mais avec des  irrégularités (Ex: Peste Noire XIV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ème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siècle).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6093296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M= Millions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059832" y="1706325"/>
            <a:ext cx="55801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Les causes de l’augmentation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fr-FR" u="sng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Essentiellement les progrès agricoles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-Augmentation des surfaces cultivées grâce  à l’irrigation, les défrichements, l’assèchement des marais.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-Progrès techniques : charrue, meilleures techniques d’attelage (collier d’épaule), rotation des cultures, nouvelles céréales ….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488118" cy="441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043608" y="779658"/>
            <a:ext cx="76328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Cependant des crises demeurent…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fr-FR" u="sng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Des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crises démographiques peuvent survenir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: les décès sont supérieurs aux naissances.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fr-FR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36450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latin typeface="Arial" pitchFamily="34" charset="0"/>
                <a:ea typeface="Times New Roman" pitchFamily="18" charset="0"/>
              </a:rPr>
              <a:t>« De la peste, de la famine et de la guerre, délivrez-nous, Seigneur » Prière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17" y="1124744"/>
            <a:ext cx="769994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49" y="188640"/>
            <a:ext cx="8816539" cy="64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137685"/>
            <a:ext cx="91440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rgbClr val="FF0000"/>
                </a:solidFill>
                <a:latin typeface="Arial" pitchFamily="34" charset="0"/>
              </a:rPr>
              <a:t>Quelles sont les causes de mortalité?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mauvaises conditions climatiques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(froid, pluies trop importantes) provoquent de faibles récoltes. Les paysans consomment le grain utilisé pour les semences. Réduction de la récolte l’année suivante.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rareté des céréales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provoquent des hausses de prix et donc des disettes et des famines (donc morts) surtout pour les plus démunis (base de l’alimentation à l’époque)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mais les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maladies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tuent plus encore que les famines les populations affaiblies par la malnutrition. </a:t>
            </a:r>
            <a:r>
              <a:rPr lang="fr-FR" sz="1600" dirty="0" smtClean="0">
                <a:latin typeface="Arial" pitchFamily="34" charset="0"/>
                <a:ea typeface="Times New Roman" pitchFamily="18" charset="0"/>
              </a:rPr>
              <a:t>L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 tout aggravé par une hygiène et un nombre de médecins insuffisants.</a:t>
            </a:r>
            <a:b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Dans ce contexte la peste tue plus de 20 millions d’Européens entre 1348 et 1352 (bubonique et pulmonaire)</a:t>
            </a:r>
            <a:b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les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guerres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ont également contribué à la hausse de la mortalité (guerre de Cent Ans 1337-1455)</a:t>
            </a:r>
            <a:b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436</Words>
  <Application>Microsoft Office PowerPoint</Application>
  <PresentationFormat>Affichage à l'écran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LA TRANSITION DÉMOGRAPHIQUE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DL</dc:creator>
  <cp:lastModifiedBy>DL</cp:lastModifiedBy>
  <cp:revision>74</cp:revision>
  <dcterms:created xsi:type="dcterms:W3CDTF">2010-09-02T15:40:15Z</dcterms:created>
  <dcterms:modified xsi:type="dcterms:W3CDTF">2010-09-18T12:55:56Z</dcterms:modified>
</cp:coreProperties>
</file>